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265" r:id="rId3"/>
    <p:sldId id="259" r:id="rId4"/>
    <p:sldId id="262" r:id="rId5"/>
    <p:sldId id="266" r:id="rId6"/>
    <p:sldId id="258" r:id="rId7"/>
    <p:sldId id="277" r:id="rId8"/>
    <p:sldId id="264" r:id="rId9"/>
    <p:sldId id="261" r:id="rId10"/>
    <p:sldId id="263" r:id="rId11"/>
    <p:sldId id="27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9af4bc0a09_0_10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9af4bc0a09_0_10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g9af4bc0a09_0_2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0" name="Google Shape;1030;g9af4bc0a09_0_2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9af4bc0a09_0_10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9af4bc0a09_0_10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9af4bc0a09_0_10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9af4bc0a09_0_10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9af4bc0a09_0_10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9af4bc0a09_0_10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9af4bc0a09_0_10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9af4bc0a09_0_10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9af4bc0a09_0_10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9af4bc0a09_0_10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181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af4bc0a09_0_1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9af4bc0a09_0_1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9af4bf87fc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9af4bf87fc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72850" y="1602375"/>
            <a:ext cx="7416000" cy="273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2925" y="9625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022980"/>
                </a:solidFill>
              </a:rPr>
              <a:t>‹#›</a:t>
            </a:fld>
            <a:endParaRPr sz="1300">
              <a:solidFill>
                <a:srgbClr val="022980"/>
              </a:solidFill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4" y="48282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flipH="1">
            <a:off x="520125" y="11149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031875" y="2508274"/>
            <a:ext cx="842091" cy="3862332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0" y="50999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flipH="1">
            <a:off x="0" y="52265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9125" y="3450350"/>
            <a:ext cx="1055788" cy="2849811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flipH="1">
            <a:off x="0" y="57174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965558" y="4828235"/>
            <a:ext cx="2049712" cy="1899603"/>
          </a:xfrm>
          <a:custGeom>
            <a:avLst/>
            <a:gdLst/>
            <a:ahLst/>
            <a:cxnLst/>
            <a:rect l="l" t="t" r="r" b="b"/>
            <a:pathLst>
              <a:path w="2049712" h="1899603" extrusionOk="0">
                <a:moveTo>
                  <a:pt x="1137101" y="1406149"/>
                </a:moveTo>
                <a:cubicBezTo>
                  <a:pt x="1178019" y="1408486"/>
                  <a:pt x="1215429" y="1443557"/>
                  <a:pt x="1206076" y="1509024"/>
                </a:cubicBezTo>
                <a:cubicBezTo>
                  <a:pt x="1187371" y="1621254"/>
                  <a:pt x="1075142" y="1611906"/>
                  <a:pt x="1187371" y="1686726"/>
                </a:cubicBezTo>
                <a:cubicBezTo>
                  <a:pt x="1215424" y="1705431"/>
                  <a:pt x="1271539" y="1883123"/>
                  <a:pt x="1280896" y="1883123"/>
                </a:cubicBezTo>
                <a:cubicBezTo>
                  <a:pt x="1308949" y="1873776"/>
                  <a:pt x="1374421" y="1705431"/>
                  <a:pt x="1355716" y="1668021"/>
                </a:cubicBezTo>
                <a:cubicBezTo>
                  <a:pt x="1327654" y="1611906"/>
                  <a:pt x="1224781" y="1546434"/>
                  <a:pt x="1308949" y="1480971"/>
                </a:cubicBezTo>
                <a:cubicBezTo>
                  <a:pt x="1524061" y="1303269"/>
                  <a:pt x="1477293" y="1892481"/>
                  <a:pt x="1458588" y="1892481"/>
                </a:cubicBezTo>
                <a:cubicBezTo>
                  <a:pt x="1495998" y="1901828"/>
                  <a:pt x="1505356" y="1789598"/>
                  <a:pt x="1552113" y="1789598"/>
                </a:cubicBezTo>
                <a:cubicBezTo>
                  <a:pt x="1608228" y="1789598"/>
                  <a:pt x="1610568" y="1834024"/>
                  <a:pt x="1596540" y="1881956"/>
                </a:cubicBezTo>
                <a:lnTo>
                  <a:pt x="1589259" y="1899603"/>
                </a:lnTo>
                <a:lnTo>
                  <a:pt x="985988" y="1899603"/>
                </a:lnTo>
                <a:lnTo>
                  <a:pt x="974162" y="1862957"/>
                </a:lnTo>
                <a:cubicBezTo>
                  <a:pt x="966417" y="1849220"/>
                  <a:pt x="955897" y="1836361"/>
                  <a:pt x="944207" y="1827008"/>
                </a:cubicBezTo>
                <a:cubicBezTo>
                  <a:pt x="850682" y="1742841"/>
                  <a:pt x="766505" y="1686726"/>
                  <a:pt x="878735" y="1546434"/>
                </a:cubicBezTo>
                <a:cubicBezTo>
                  <a:pt x="925502" y="1490319"/>
                  <a:pt x="1047079" y="1537086"/>
                  <a:pt x="1047079" y="1499676"/>
                </a:cubicBezTo>
                <a:cubicBezTo>
                  <a:pt x="1051758" y="1434209"/>
                  <a:pt x="1096184" y="1403812"/>
                  <a:pt x="1137101" y="1406149"/>
                </a:cubicBezTo>
                <a:close/>
                <a:moveTo>
                  <a:pt x="2049712" y="1220521"/>
                </a:moveTo>
                <a:lnTo>
                  <a:pt x="2049712" y="1255997"/>
                </a:lnTo>
                <a:lnTo>
                  <a:pt x="2047800" y="1247155"/>
                </a:lnTo>
                <a:close/>
                <a:moveTo>
                  <a:pt x="164147" y="331198"/>
                </a:moveTo>
                <a:cubicBezTo>
                  <a:pt x="177299" y="331782"/>
                  <a:pt x="191328" y="342303"/>
                  <a:pt x="205356" y="368021"/>
                </a:cubicBezTo>
                <a:cubicBezTo>
                  <a:pt x="214713" y="386726"/>
                  <a:pt x="186651" y="695363"/>
                  <a:pt x="242766" y="667301"/>
                </a:cubicBezTo>
                <a:cubicBezTo>
                  <a:pt x="252123" y="667301"/>
                  <a:pt x="214713" y="386726"/>
                  <a:pt x="317586" y="536366"/>
                </a:cubicBezTo>
                <a:cubicBezTo>
                  <a:pt x="392406" y="639248"/>
                  <a:pt x="270828" y="798236"/>
                  <a:pt x="280176" y="910465"/>
                </a:cubicBezTo>
                <a:cubicBezTo>
                  <a:pt x="280176" y="938528"/>
                  <a:pt x="289533" y="938528"/>
                  <a:pt x="317586" y="929170"/>
                </a:cubicBezTo>
                <a:cubicBezTo>
                  <a:pt x="326943" y="901118"/>
                  <a:pt x="308238" y="816940"/>
                  <a:pt x="345648" y="798236"/>
                </a:cubicBezTo>
                <a:cubicBezTo>
                  <a:pt x="420468" y="770183"/>
                  <a:pt x="401763" y="910465"/>
                  <a:pt x="392406" y="938528"/>
                </a:cubicBezTo>
                <a:cubicBezTo>
                  <a:pt x="364353" y="1032052"/>
                  <a:pt x="252123" y="1219102"/>
                  <a:pt x="336291" y="1312627"/>
                </a:cubicBezTo>
                <a:cubicBezTo>
                  <a:pt x="336291" y="1312627"/>
                  <a:pt x="429816" y="1209745"/>
                  <a:pt x="439173" y="1209745"/>
                </a:cubicBezTo>
                <a:cubicBezTo>
                  <a:pt x="532698" y="1191040"/>
                  <a:pt x="467225" y="1275217"/>
                  <a:pt x="448521" y="1293922"/>
                </a:cubicBezTo>
                <a:cubicBezTo>
                  <a:pt x="420468" y="1359384"/>
                  <a:pt x="457878" y="1443562"/>
                  <a:pt x="448521" y="1518381"/>
                </a:cubicBezTo>
                <a:cubicBezTo>
                  <a:pt x="429816" y="1621254"/>
                  <a:pt x="298881" y="1696074"/>
                  <a:pt x="345648" y="1798956"/>
                </a:cubicBezTo>
                <a:cubicBezTo>
                  <a:pt x="352662" y="1812984"/>
                  <a:pt x="361429" y="1834612"/>
                  <a:pt x="371949" y="1858139"/>
                </a:cubicBezTo>
                <a:lnTo>
                  <a:pt x="393583" y="1899603"/>
                </a:lnTo>
                <a:lnTo>
                  <a:pt x="196413" y="1899603"/>
                </a:lnTo>
                <a:lnTo>
                  <a:pt x="160086" y="1872561"/>
                </a:lnTo>
                <a:lnTo>
                  <a:pt x="172773" y="1862194"/>
                </a:lnTo>
                <a:cubicBezTo>
                  <a:pt x="198343" y="1817949"/>
                  <a:pt x="173796" y="1664513"/>
                  <a:pt x="149241" y="1639959"/>
                </a:cubicBezTo>
                <a:cubicBezTo>
                  <a:pt x="121189" y="1611906"/>
                  <a:pt x="-75218" y="1424857"/>
                  <a:pt x="65074" y="1387447"/>
                </a:cubicBezTo>
                <a:cubicBezTo>
                  <a:pt x="167946" y="1359384"/>
                  <a:pt x="121189" y="1630611"/>
                  <a:pt x="270828" y="1583844"/>
                </a:cubicBezTo>
                <a:cubicBezTo>
                  <a:pt x="401763" y="1480971"/>
                  <a:pt x="298881" y="1434204"/>
                  <a:pt x="224061" y="1340679"/>
                </a:cubicBezTo>
                <a:cubicBezTo>
                  <a:pt x="186651" y="1293922"/>
                  <a:pt x="186651" y="1228450"/>
                  <a:pt x="205356" y="1172335"/>
                </a:cubicBezTo>
                <a:cubicBezTo>
                  <a:pt x="224061" y="1106872"/>
                  <a:pt x="139894" y="1078810"/>
                  <a:pt x="111831" y="1041400"/>
                </a:cubicBezTo>
                <a:cubicBezTo>
                  <a:pt x="74421" y="994643"/>
                  <a:pt x="-65861" y="760826"/>
                  <a:pt x="37011" y="714068"/>
                </a:cubicBezTo>
                <a:cubicBezTo>
                  <a:pt x="149241" y="667301"/>
                  <a:pt x="121189" y="1013347"/>
                  <a:pt x="186651" y="1013347"/>
                </a:cubicBezTo>
                <a:cubicBezTo>
                  <a:pt x="177303" y="1013347"/>
                  <a:pt x="167946" y="751478"/>
                  <a:pt x="158599" y="723416"/>
                </a:cubicBezTo>
                <a:cubicBezTo>
                  <a:pt x="121189" y="629891"/>
                  <a:pt x="93126" y="545723"/>
                  <a:pt x="93126" y="452199"/>
                </a:cubicBezTo>
                <a:cubicBezTo>
                  <a:pt x="93126" y="417123"/>
                  <a:pt x="124691" y="329446"/>
                  <a:pt x="164147" y="331198"/>
                </a:cubicBezTo>
                <a:close/>
                <a:moveTo>
                  <a:pt x="569832" y="15769"/>
                </a:moveTo>
                <a:cubicBezTo>
                  <a:pt x="577852" y="14819"/>
                  <a:pt x="589981" y="19642"/>
                  <a:pt x="607518" y="31332"/>
                </a:cubicBezTo>
                <a:cubicBezTo>
                  <a:pt x="710390" y="96804"/>
                  <a:pt x="654275" y="255792"/>
                  <a:pt x="654275" y="349316"/>
                </a:cubicBezTo>
                <a:cubicBezTo>
                  <a:pt x="644927" y="414789"/>
                  <a:pt x="672980" y="536366"/>
                  <a:pt x="607518" y="592481"/>
                </a:cubicBezTo>
                <a:cubicBezTo>
                  <a:pt x="598160" y="648596"/>
                  <a:pt x="701042" y="835645"/>
                  <a:pt x="729095" y="882413"/>
                </a:cubicBezTo>
                <a:cubicBezTo>
                  <a:pt x="813272" y="760826"/>
                  <a:pt x="822620" y="779531"/>
                  <a:pt x="738452" y="639248"/>
                </a:cubicBezTo>
                <a:cubicBezTo>
                  <a:pt x="710390" y="592481"/>
                  <a:pt x="691685" y="321264"/>
                  <a:pt x="813272" y="414789"/>
                </a:cubicBezTo>
                <a:cubicBezTo>
                  <a:pt x="888092" y="470904"/>
                  <a:pt x="831977" y="583133"/>
                  <a:pt x="916144" y="648596"/>
                </a:cubicBezTo>
                <a:cubicBezTo>
                  <a:pt x="1000322" y="714068"/>
                  <a:pt x="1056437" y="863708"/>
                  <a:pt x="916144" y="901118"/>
                </a:cubicBezTo>
                <a:cubicBezTo>
                  <a:pt x="813272" y="929170"/>
                  <a:pt x="775862" y="1069462"/>
                  <a:pt x="766505" y="1162987"/>
                </a:cubicBezTo>
                <a:cubicBezTo>
                  <a:pt x="757157" y="1284564"/>
                  <a:pt x="850682" y="1350037"/>
                  <a:pt x="888092" y="1209745"/>
                </a:cubicBezTo>
                <a:cubicBezTo>
                  <a:pt x="925502" y="1097515"/>
                  <a:pt x="1000322" y="1191040"/>
                  <a:pt x="1009669" y="1275217"/>
                </a:cubicBezTo>
                <a:cubicBezTo>
                  <a:pt x="1019027" y="1396794"/>
                  <a:pt x="813272" y="1424857"/>
                  <a:pt x="747800" y="1499676"/>
                </a:cubicBezTo>
                <a:cubicBezTo>
                  <a:pt x="663632" y="1611906"/>
                  <a:pt x="747800" y="1639959"/>
                  <a:pt x="766505" y="1742841"/>
                </a:cubicBezTo>
                <a:cubicBezTo>
                  <a:pt x="775862" y="1770893"/>
                  <a:pt x="729095" y="1883123"/>
                  <a:pt x="757157" y="1892481"/>
                </a:cubicBezTo>
                <a:lnTo>
                  <a:pt x="782801" y="1899603"/>
                </a:lnTo>
                <a:lnTo>
                  <a:pt x="580197" y="1899603"/>
                </a:lnTo>
                <a:lnTo>
                  <a:pt x="604006" y="1869099"/>
                </a:lnTo>
                <a:cubicBezTo>
                  <a:pt x="626218" y="1831689"/>
                  <a:pt x="635570" y="1789603"/>
                  <a:pt x="616865" y="1742841"/>
                </a:cubicBezTo>
                <a:cubicBezTo>
                  <a:pt x="560750" y="1621254"/>
                  <a:pt x="551403" y="1555791"/>
                  <a:pt x="654275" y="1462267"/>
                </a:cubicBezTo>
                <a:cubicBezTo>
                  <a:pt x="766505" y="1350037"/>
                  <a:pt x="635570" y="1265860"/>
                  <a:pt x="551403" y="1200397"/>
                </a:cubicBezTo>
                <a:cubicBezTo>
                  <a:pt x="495288" y="1144282"/>
                  <a:pt x="429816" y="1060105"/>
                  <a:pt x="439173" y="975938"/>
                </a:cubicBezTo>
                <a:cubicBezTo>
                  <a:pt x="457878" y="788888"/>
                  <a:pt x="579455" y="1032052"/>
                  <a:pt x="598160" y="1060105"/>
                </a:cubicBezTo>
                <a:cubicBezTo>
                  <a:pt x="635570" y="1069462"/>
                  <a:pt x="663632" y="1069462"/>
                  <a:pt x="672980" y="1060105"/>
                </a:cubicBezTo>
                <a:cubicBezTo>
                  <a:pt x="672980" y="1022695"/>
                  <a:pt x="635570" y="994643"/>
                  <a:pt x="616865" y="966580"/>
                </a:cubicBezTo>
                <a:cubicBezTo>
                  <a:pt x="598160" y="901118"/>
                  <a:pt x="579455" y="845003"/>
                  <a:pt x="570108" y="779531"/>
                </a:cubicBezTo>
                <a:cubicBezTo>
                  <a:pt x="532698" y="536366"/>
                  <a:pt x="429816" y="620543"/>
                  <a:pt x="392406" y="527019"/>
                </a:cubicBezTo>
                <a:cubicBezTo>
                  <a:pt x="364353" y="452199"/>
                  <a:pt x="326943" y="311907"/>
                  <a:pt x="420468" y="265149"/>
                </a:cubicBezTo>
                <a:cubicBezTo>
                  <a:pt x="542045" y="209034"/>
                  <a:pt x="429816" y="396084"/>
                  <a:pt x="439173" y="433494"/>
                </a:cubicBezTo>
                <a:cubicBezTo>
                  <a:pt x="439173" y="480251"/>
                  <a:pt x="513993" y="527019"/>
                  <a:pt x="560750" y="508314"/>
                </a:cubicBezTo>
                <a:cubicBezTo>
                  <a:pt x="658952" y="311912"/>
                  <a:pt x="513696" y="22419"/>
                  <a:pt x="569832" y="15769"/>
                </a:cubicBezTo>
                <a:close/>
                <a:moveTo>
                  <a:pt x="1617162" y="517"/>
                </a:moveTo>
                <a:cubicBezTo>
                  <a:pt x="1672531" y="-8562"/>
                  <a:pt x="1664348" y="104984"/>
                  <a:pt x="1598880" y="96804"/>
                </a:cubicBezTo>
                <a:cubicBezTo>
                  <a:pt x="1570818" y="143562"/>
                  <a:pt x="1561471" y="209034"/>
                  <a:pt x="1561471" y="265149"/>
                </a:cubicBezTo>
                <a:cubicBezTo>
                  <a:pt x="1608228" y="433494"/>
                  <a:pt x="1711110" y="330612"/>
                  <a:pt x="1785930" y="246444"/>
                </a:cubicBezTo>
                <a:cubicBezTo>
                  <a:pt x="1795278" y="237087"/>
                  <a:pt x="1860750" y="171624"/>
                  <a:pt x="1870097" y="237087"/>
                </a:cubicBezTo>
                <a:cubicBezTo>
                  <a:pt x="1879455" y="321264"/>
                  <a:pt x="1804635" y="368021"/>
                  <a:pt x="1748520" y="424136"/>
                </a:cubicBezTo>
                <a:cubicBezTo>
                  <a:pt x="1673700" y="498956"/>
                  <a:pt x="1608228" y="573776"/>
                  <a:pt x="1524061" y="639248"/>
                </a:cubicBezTo>
                <a:cubicBezTo>
                  <a:pt x="1355716" y="770183"/>
                  <a:pt x="1449241" y="873055"/>
                  <a:pt x="1514703" y="1041400"/>
                </a:cubicBezTo>
                <a:cubicBezTo>
                  <a:pt x="1533408" y="1060105"/>
                  <a:pt x="1552113" y="1060105"/>
                  <a:pt x="1570818" y="1050757"/>
                </a:cubicBezTo>
                <a:cubicBezTo>
                  <a:pt x="1580175" y="1032052"/>
                  <a:pt x="1654995" y="676658"/>
                  <a:pt x="1739163" y="807593"/>
                </a:cubicBezTo>
                <a:cubicBezTo>
                  <a:pt x="1776573" y="854350"/>
                  <a:pt x="1673700" y="929170"/>
                  <a:pt x="1664343" y="966580"/>
                </a:cubicBezTo>
                <a:cubicBezTo>
                  <a:pt x="1626933" y="1050757"/>
                  <a:pt x="1636290" y="1116220"/>
                  <a:pt x="1589523" y="1200397"/>
                </a:cubicBezTo>
                <a:cubicBezTo>
                  <a:pt x="1580175" y="1265860"/>
                  <a:pt x="1598880" y="1293922"/>
                  <a:pt x="1645638" y="1284564"/>
                </a:cubicBezTo>
                <a:cubicBezTo>
                  <a:pt x="1673700" y="1219102"/>
                  <a:pt x="1683048" y="1003990"/>
                  <a:pt x="1813983" y="1069462"/>
                </a:cubicBezTo>
                <a:cubicBezTo>
                  <a:pt x="1954275" y="1144282"/>
                  <a:pt x="1785930" y="1237807"/>
                  <a:pt x="1757868" y="1312627"/>
                </a:cubicBezTo>
                <a:cubicBezTo>
                  <a:pt x="1729815" y="1378089"/>
                  <a:pt x="1729815" y="1555791"/>
                  <a:pt x="1739163" y="1621254"/>
                </a:cubicBezTo>
                <a:cubicBezTo>
                  <a:pt x="1748516" y="1672695"/>
                  <a:pt x="1764884" y="1724134"/>
                  <a:pt x="1791772" y="1766220"/>
                </a:cubicBezTo>
                <a:lnTo>
                  <a:pt x="1837610" y="1817977"/>
                </a:lnTo>
                <a:lnTo>
                  <a:pt x="1837610" y="1899603"/>
                </a:lnTo>
                <a:lnTo>
                  <a:pt x="1759754" y="1899603"/>
                </a:lnTo>
                <a:lnTo>
                  <a:pt x="1709941" y="1863252"/>
                </a:lnTo>
                <a:cubicBezTo>
                  <a:pt x="1657332" y="1822335"/>
                  <a:pt x="1612907" y="1775572"/>
                  <a:pt x="1608228" y="1705431"/>
                </a:cubicBezTo>
                <a:cubicBezTo>
                  <a:pt x="1608228" y="1583844"/>
                  <a:pt x="1570818" y="1387447"/>
                  <a:pt x="1449241" y="1312627"/>
                </a:cubicBezTo>
                <a:cubicBezTo>
                  <a:pt x="1299601" y="1331332"/>
                  <a:pt x="1178014" y="1293922"/>
                  <a:pt x="1093847" y="1172335"/>
                </a:cubicBezTo>
                <a:cubicBezTo>
                  <a:pt x="1037732" y="1106872"/>
                  <a:pt x="1112551" y="1060105"/>
                  <a:pt x="1178014" y="1088167"/>
                </a:cubicBezTo>
                <a:cubicBezTo>
                  <a:pt x="1252834" y="1116220"/>
                  <a:pt x="1290244" y="1200397"/>
                  <a:pt x="1365064" y="1228450"/>
                </a:cubicBezTo>
                <a:cubicBezTo>
                  <a:pt x="1337011" y="1162987"/>
                  <a:pt x="1327654" y="1069462"/>
                  <a:pt x="1262191" y="1022695"/>
                </a:cubicBezTo>
                <a:cubicBezTo>
                  <a:pt x="1206076" y="985285"/>
                  <a:pt x="1131256" y="966580"/>
                  <a:pt x="1093847" y="901118"/>
                </a:cubicBezTo>
                <a:cubicBezTo>
                  <a:pt x="1056437" y="826298"/>
                  <a:pt x="1103194" y="760826"/>
                  <a:pt x="1103194" y="686006"/>
                </a:cubicBezTo>
                <a:cubicBezTo>
                  <a:pt x="1093847" y="620543"/>
                  <a:pt x="1037732" y="564428"/>
                  <a:pt x="1028374" y="498956"/>
                </a:cubicBezTo>
                <a:cubicBezTo>
                  <a:pt x="1019027" y="433494"/>
                  <a:pt x="1131256" y="489609"/>
                  <a:pt x="1149961" y="508314"/>
                </a:cubicBezTo>
                <a:cubicBezTo>
                  <a:pt x="1206076" y="564428"/>
                  <a:pt x="1206076" y="648596"/>
                  <a:pt x="1206076" y="723416"/>
                </a:cubicBezTo>
                <a:cubicBezTo>
                  <a:pt x="1206076" y="779531"/>
                  <a:pt x="1196719" y="854350"/>
                  <a:pt x="1243486" y="901118"/>
                </a:cubicBezTo>
                <a:cubicBezTo>
                  <a:pt x="1299601" y="975938"/>
                  <a:pt x="1346359" y="1032052"/>
                  <a:pt x="1402473" y="1106872"/>
                </a:cubicBezTo>
                <a:cubicBezTo>
                  <a:pt x="1421178" y="994643"/>
                  <a:pt x="1318306" y="891760"/>
                  <a:pt x="1318306" y="770183"/>
                </a:cubicBezTo>
                <a:cubicBezTo>
                  <a:pt x="1318306" y="686006"/>
                  <a:pt x="1290244" y="639248"/>
                  <a:pt x="1262191" y="564428"/>
                </a:cubicBezTo>
                <a:cubicBezTo>
                  <a:pt x="1234129" y="498956"/>
                  <a:pt x="1262191" y="396084"/>
                  <a:pt x="1252834" y="330612"/>
                </a:cubicBezTo>
                <a:cubicBezTo>
                  <a:pt x="1215424" y="227739"/>
                  <a:pt x="1084489" y="190329"/>
                  <a:pt x="1112551" y="59395"/>
                </a:cubicBezTo>
                <a:cubicBezTo>
                  <a:pt x="1149961" y="-108950"/>
                  <a:pt x="1234129" y="143562"/>
                  <a:pt x="1243486" y="152919"/>
                </a:cubicBezTo>
                <a:cubicBezTo>
                  <a:pt x="1262191" y="171624"/>
                  <a:pt x="1299601" y="31332"/>
                  <a:pt x="1355716" y="50037"/>
                </a:cubicBezTo>
                <a:cubicBezTo>
                  <a:pt x="1402473" y="68742"/>
                  <a:pt x="1346359" y="209034"/>
                  <a:pt x="1337011" y="237087"/>
                </a:cubicBezTo>
                <a:cubicBezTo>
                  <a:pt x="1299601" y="339969"/>
                  <a:pt x="1308949" y="573776"/>
                  <a:pt x="1458588" y="592481"/>
                </a:cubicBezTo>
                <a:cubicBezTo>
                  <a:pt x="1608228" y="480251"/>
                  <a:pt x="1467946" y="339969"/>
                  <a:pt x="1495998" y="190329"/>
                </a:cubicBezTo>
                <a:cubicBezTo>
                  <a:pt x="1505356" y="124857"/>
                  <a:pt x="1533408" y="50037"/>
                  <a:pt x="1589523" y="12627"/>
                </a:cubicBezTo>
                <a:cubicBezTo>
                  <a:pt x="1600045" y="5613"/>
                  <a:pt x="1609252" y="1813"/>
                  <a:pt x="1617162" y="5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0" y="60542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0311846" y="47678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 rot="-2549757">
            <a:off x="1168802" y="5903136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 rot="-4715850">
            <a:off x="9583276" y="59931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2"/>
          <p:cNvGrpSpPr/>
          <p:nvPr/>
        </p:nvGrpSpPr>
        <p:grpSpPr>
          <a:xfrm>
            <a:off x="7520790" y="171805"/>
            <a:ext cx="4679391" cy="2665258"/>
            <a:chOff x="1141049" y="1653396"/>
            <a:chExt cx="3645237" cy="2076231"/>
          </a:xfrm>
        </p:grpSpPr>
        <p:sp>
          <p:nvSpPr>
            <p:cNvPr id="27" name="Google Shape;27;p2"/>
            <p:cNvSpPr/>
            <p:nvPr/>
          </p:nvSpPr>
          <p:spPr>
            <a:xfrm>
              <a:off x="1170795" y="2869194"/>
              <a:ext cx="1168740" cy="571714"/>
            </a:xfrm>
            <a:custGeom>
              <a:avLst/>
              <a:gdLst/>
              <a:ahLst/>
              <a:cxnLst/>
              <a:rect l="l" t="t" r="r" b="b"/>
              <a:pathLst>
                <a:path w="1168740" h="510459" extrusionOk="0">
                  <a:moveTo>
                    <a:pt x="12286" y="4863"/>
                  </a:moveTo>
                  <a:cubicBezTo>
                    <a:pt x="93299" y="-33996"/>
                    <a:pt x="404989" y="173034"/>
                    <a:pt x="949054" y="165012"/>
                  </a:cubicBezTo>
                  <a:cubicBezTo>
                    <a:pt x="1157186" y="161943"/>
                    <a:pt x="1168740" y="394841"/>
                    <a:pt x="1168740" y="476501"/>
                  </a:cubicBezTo>
                  <a:cubicBezTo>
                    <a:pt x="1168740" y="558161"/>
                    <a:pt x="655720" y="476772"/>
                    <a:pt x="462978" y="398166"/>
                  </a:cubicBezTo>
                  <a:cubicBezTo>
                    <a:pt x="270236" y="319560"/>
                    <a:pt x="-68727" y="43722"/>
                    <a:pt x="12286" y="48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90500" dist="38100" dir="5400000" sx="94000" sy="94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599604" y="2437656"/>
              <a:ext cx="1323545" cy="952544"/>
            </a:xfrm>
            <a:custGeom>
              <a:avLst/>
              <a:gdLst/>
              <a:ahLst/>
              <a:cxnLst/>
              <a:rect l="l" t="t" r="r" b="b"/>
              <a:pathLst>
                <a:path w="1219857" h="888153" extrusionOk="0">
                  <a:moveTo>
                    <a:pt x="102336" y="873170"/>
                  </a:moveTo>
                  <a:cubicBezTo>
                    <a:pt x="1271" y="838173"/>
                    <a:pt x="-29210" y="584582"/>
                    <a:pt x="30146" y="533247"/>
                  </a:cubicBezTo>
                  <a:cubicBezTo>
                    <a:pt x="169712" y="505976"/>
                    <a:pt x="322915" y="551375"/>
                    <a:pt x="521035" y="462845"/>
                  </a:cubicBezTo>
                  <a:cubicBezTo>
                    <a:pt x="719155" y="374315"/>
                    <a:pt x="1189188" y="-32421"/>
                    <a:pt x="1218866" y="2069"/>
                  </a:cubicBezTo>
                  <a:cubicBezTo>
                    <a:pt x="1242929" y="36559"/>
                    <a:pt x="822627" y="598046"/>
                    <a:pt x="636539" y="743229"/>
                  </a:cubicBezTo>
                  <a:cubicBezTo>
                    <a:pt x="450451" y="888413"/>
                    <a:pt x="203402" y="908167"/>
                    <a:pt x="102336" y="87317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90500" dist="38100" dir="5400000" sx="94000" sy="94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141049" y="1653396"/>
              <a:ext cx="3645237" cy="2076231"/>
            </a:xfrm>
            <a:custGeom>
              <a:avLst/>
              <a:gdLst/>
              <a:ahLst/>
              <a:cxnLst/>
              <a:rect l="l" t="t" r="r" b="b"/>
              <a:pathLst>
                <a:path w="3645237" h="2076231" extrusionOk="0">
                  <a:moveTo>
                    <a:pt x="3252261" y="0"/>
                  </a:moveTo>
                  <a:cubicBezTo>
                    <a:pt x="3198520" y="188090"/>
                    <a:pt x="3316423" y="395253"/>
                    <a:pt x="3091040" y="564273"/>
                  </a:cubicBezTo>
                  <a:cubicBezTo>
                    <a:pt x="3320272" y="621258"/>
                    <a:pt x="3505004" y="595598"/>
                    <a:pt x="3645237" y="906868"/>
                  </a:cubicBezTo>
                  <a:cubicBezTo>
                    <a:pt x="3250477" y="915255"/>
                    <a:pt x="3171707" y="640740"/>
                    <a:pt x="2931375" y="741323"/>
                  </a:cubicBezTo>
                  <a:cubicBezTo>
                    <a:pt x="2871292" y="766468"/>
                    <a:pt x="2815155" y="820085"/>
                    <a:pt x="2759893" y="888122"/>
                  </a:cubicBezTo>
                  <a:cubicBezTo>
                    <a:pt x="2517823" y="1043045"/>
                    <a:pt x="2372006" y="1274969"/>
                    <a:pt x="2033684" y="1352890"/>
                  </a:cubicBezTo>
                  <a:cubicBezTo>
                    <a:pt x="1695362" y="1430811"/>
                    <a:pt x="1595537" y="1360096"/>
                    <a:pt x="1571672" y="1473205"/>
                  </a:cubicBezTo>
                  <a:cubicBezTo>
                    <a:pt x="1441930" y="1706630"/>
                    <a:pt x="1950239" y="1970219"/>
                    <a:pt x="1890492" y="2031546"/>
                  </a:cubicBezTo>
                  <a:cubicBezTo>
                    <a:pt x="1657195" y="2158280"/>
                    <a:pt x="1320766" y="1992340"/>
                    <a:pt x="1222818" y="1821915"/>
                  </a:cubicBezTo>
                  <a:cubicBezTo>
                    <a:pt x="1124870" y="1651490"/>
                    <a:pt x="1162324" y="1550394"/>
                    <a:pt x="962662" y="1459834"/>
                  </a:cubicBezTo>
                  <a:cubicBezTo>
                    <a:pt x="763000" y="1369274"/>
                    <a:pt x="274024" y="1572591"/>
                    <a:pt x="24844" y="1278554"/>
                  </a:cubicBezTo>
                  <a:cubicBezTo>
                    <a:pt x="-70657" y="1165860"/>
                    <a:pt x="122795" y="879936"/>
                    <a:pt x="372556" y="798542"/>
                  </a:cubicBezTo>
                  <a:cubicBezTo>
                    <a:pt x="622317" y="717148"/>
                    <a:pt x="980345" y="825947"/>
                    <a:pt x="1240612" y="705341"/>
                  </a:cubicBezTo>
                  <a:cubicBezTo>
                    <a:pt x="1500879" y="584735"/>
                    <a:pt x="1227997" y="382710"/>
                    <a:pt x="1934160" y="74908"/>
                  </a:cubicBezTo>
                  <a:cubicBezTo>
                    <a:pt x="1743932" y="432882"/>
                    <a:pt x="1714007" y="553406"/>
                    <a:pt x="1777707" y="638872"/>
                  </a:cubicBezTo>
                  <a:cubicBezTo>
                    <a:pt x="1912742" y="820048"/>
                    <a:pt x="2633679" y="549837"/>
                    <a:pt x="2879438" y="443358"/>
                  </a:cubicBezTo>
                  <a:cubicBezTo>
                    <a:pt x="3125197" y="336879"/>
                    <a:pt x="2994488" y="77858"/>
                    <a:pt x="32522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190500" dist="38100" dir="5400000" sx="94000" sy="94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544226" y="2679315"/>
              <a:ext cx="516300" cy="295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11000399" y="3909961"/>
            <a:ext cx="902716" cy="734571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10286126" y="43675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10627354" y="3931406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0736776" y="3253293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24;p7">
            <a:extLst>
              <a:ext uri="{FF2B5EF4-FFF2-40B4-BE49-F238E27FC236}">
                <a16:creationId xmlns:a16="http://schemas.microsoft.com/office/drawing/2014/main" id="{390787E2-70DB-49F8-B83C-4BB18A919EB3}"/>
              </a:ext>
            </a:extLst>
          </p:cNvPr>
          <p:cNvSpPr/>
          <p:nvPr userDrawn="1"/>
        </p:nvSpPr>
        <p:spPr>
          <a:xfrm flipH="1">
            <a:off x="-8021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5"/>
          <p:cNvSpPr/>
          <p:nvPr/>
        </p:nvSpPr>
        <p:spPr>
          <a:xfrm rot="21264937" flipH="1">
            <a:off x="1196909" y="5703394"/>
            <a:ext cx="693273" cy="58593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 rot="21264937" flipH="1">
            <a:off x="508813" y="5212145"/>
            <a:ext cx="383432" cy="324065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5"/>
          <p:cNvSpPr/>
          <p:nvPr/>
        </p:nvSpPr>
        <p:spPr>
          <a:xfrm rot="21264937" flipH="1">
            <a:off x="323384" y="5131431"/>
            <a:ext cx="693273" cy="58593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"/>
          <p:cNvSpPr/>
          <p:nvPr/>
        </p:nvSpPr>
        <p:spPr>
          <a:xfrm rot="21264937" flipH="1">
            <a:off x="700932" y="4790620"/>
            <a:ext cx="383432" cy="324065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5"/>
          <p:cNvSpPr/>
          <p:nvPr/>
        </p:nvSpPr>
        <p:spPr>
          <a:xfrm rot="21264937" flipH="1">
            <a:off x="323377" y="4316381"/>
            <a:ext cx="693273" cy="58593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5"/>
          <p:cNvSpPr/>
          <p:nvPr/>
        </p:nvSpPr>
        <p:spPr>
          <a:xfrm>
            <a:off x="0" y="60542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19;p7">
            <a:extLst>
              <a:ext uri="{FF2B5EF4-FFF2-40B4-BE49-F238E27FC236}">
                <a16:creationId xmlns:a16="http://schemas.microsoft.com/office/drawing/2014/main" id="{546C621F-8520-4222-9768-4C2320C7557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121;p7">
            <a:extLst>
              <a:ext uri="{FF2B5EF4-FFF2-40B4-BE49-F238E27FC236}">
                <a16:creationId xmlns:a16="http://schemas.microsoft.com/office/drawing/2014/main" id="{BD4A1F99-12AB-495E-B1CE-A831FB2D9B64}"/>
              </a:ext>
            </a:extLst>
          </p:cNvPr>
          <p:cNvSpPr/>
          <p:nvPr userDrawn="1"/>
        </p:nvSpPr>
        <p:spPr>
          <a:xfrm>
            <a:off x="-8025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25;p7">
            <a:extLst>
              <a:ext uri="{FF2B5EF4-FFF2-40B4-BE49-F238E27FC236}">
                <a16:creationId xmlns:a16="http://schemas.microsoft.com/office/drawing/2014/main" id="{1D95A780-248E-479D-B6D2-014A9638F5AA}"/>
              </a:ext>
            </a:extLst>
          </p:cNvPr>
          <p:cNvSpPr/>
          <p:nvPr userDrawn="1"/>
        </p:nvSpPr>
        <p:spPr>
          <a:xfrm>
            <a:off x="-8021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27;p7">
            <a:extLst>
              <a:ext uri="{FF2B5EF4-FFF2-40B4-BE49-F238E27FC236}">
                <a16:creationId xmlns:a16="http://schemas.microsoft.com/office/drawing/2014/main" id="{4527500F-DDF0-46F9-B416-752A0FB29DE2}"/>
              </a:ext>
            </a:extLst>
          </p:cNvPr>
          <p:cNvSpPr/>
          <p:nvPr userDrawn="1"/>
        </p:nvSpPr>
        <p:spPr>
          <a:xfrm>
            <a:off x="-8021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129;p7">
            <a:extLst>
              <a:ext uri="{FF2B5EF4-FFF2-40B4-BE49-F238E27FC236}">
                <a16:creationId xmlns:a16="http://schemas.microsoft.com/office/drawing/2014/main" id="{4D050195-9B5C-4D31-93E5-C9CC2DA1CDA1}"/>
              </a:ext>
            </a:extLst>
          </p:cNvPr>
          <p:cNvSpPr/>
          <p:nvPr userDrawn="1"/>
        </p:nvSpPr>
        <p:spPr>
          <a:xfrm flipH="1">
            <a:off x="-8021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31;p7">
            <a:extLst>
              <a:ext uri="{FF2B5EF4-FFF2-40B4-BE49-F238E27FC236}">
                <a16:creationId xmlns:a16="http://schemas.microsoft.com/office/drawing/2014/main" id="{6DC91524-BCFA-48F7-9676-0243E0CFACBC}"/>
              </a:ext>
            </a:extLst>
          </p:cNvPr>
          <p:cNvSpPr/>
          <p:nvPr userDrawn="1"/>
        </p:nvSpPr>
        <p:spPr>
          <a:xfrm rot="2549757" flipH="1">
            <a:off x="10376946" y="5896936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32;p7">
            <a:extLst>
              <a:ext uri="{FF2B5EF4-FFF2-40B4-BE49-F238E27FC236}">
                <a16:creationId xmlns:a16="http://schemas.microsoft.com/office/drawing/2014/main" id="{26F825E9-BAC8-4A59-AF77-B209610987AD}"/>
              </a:ext>
            </a:extLst>
          </p:cNvPr>
          <p:cNvSpPr/>
          <p:nvPr userDrawn="1"/>
        </p:nvSpPr>
        <p:spPr>
          <a:xfrm rot="4715850" flipH="1">
            <a:off x="1962411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33;p7">
            <a:extLst>
              <a:ext uri="{FF2B5EF4-FFF2-40B4-BE49-F238E27FC236}">
                <a16:creationId xmlns:a16="http://schemas.microsoft.com/office/drawing/2014/main" id="{9CDC4F9D-0156-4FCA-BA2E-C6C8F90E3D53}"/>
              </a:ext>
            </a:extLst>
          </p:cNvPr>
          <p:cNvSpPr/>
          <p:nvPr userDrawn="1"/>
        </p:nvSpPr>
        <p:spPr>
          <a:xfrm flipH="1">
            <a:off x="1289133" y="43613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SECTION_HEADER_1"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None/>
              <a:defRPr sz="10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sldNum" idx="2"/>
          </p:nvPr>
        </p:nvSpPr>
        <p:spPr>
          <a:xfrm flipH="1">
            <a:off x="163677" y="62114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6"/>
          <p:cNvSpPr/>
          <p:nvPr/>
        </p:nvSpPr>
        <p:spPr>
          <a:xfrm flipH="1">
            <a:off x="11286971" y="9563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6"/>
          <p:cNvSpPr txBox="1"/>
          <p:nvPr/>
        </p:nvSpPr>
        <p:spPr>
          <a:xfrm flipH="1">
            <a:off x="163677" y="62114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022980"/>
                </a:solidFill>
              </a:rPr>
              <a:t>‹#›</a:t>
            </a:fld>
            <a:endParaRPr sz="1300">
              <a:solidFill>
                <a:srgbClr val="022980"/>
              </a:solidFill>
            </a:endParaRPr>
          </a:p>
        </p:txBody>
      </p:sp>
      <p:sp>
        <p:nvSpPr>
          <p:cNvPr id="99" name="Google Shape;99;p6"/>
          <p:cNvSpPr/>
          <p:nvPr/>
        </p:nvSpPr>
        <p:spPr>
          <a:xfrm>
            <a:off x="-8037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10829771" y="11087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6"/>
          <p:cNvSpPr/>
          <p:nvPr/>
        </p:nvSpPr>
        <p:spPr>
          <a:xfrm flipH="1">
            <a:off x="10318021" y="2502074"/>
            <a:ext cx="842091" cy="3862332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6"/>
          <p:cNvSpPr/>
          <p:nvPr/>
        </p:nvSpPr>
        <p:spPr>
          <a:xfrm flipH="1">
            <a:off x="-8033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6"/>
          <p:cNvSpPr/>
          <p:nvPr/>
        </p:nvSpPr>
        <p:spPr>
          <a:xfrm>
            <a:off x="-8033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6"/>
          <p:cNvSpPr/>
          <p:nvPr/>
        </p:nvSpPr>
        <p:spPr>
          <a:xfrm flipH="1">
            <a:off x="10997075" y="3444150"/>
            <a:ext cx="1055788" cy="2849811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-8033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6"/>
          <p:cNvSpPr/>
          <p:nvPr/>
        </p:nvSpPr>
        <p:spPr>
          <a:xfrm flipH="1">
            <a:off x="8176718" y="4822035"/>
            <a:ext cx="2049712" cy="1899603"/>
          </a:xfrm>
          <a:custGeom>
            <a:avLst/>
            <a:gdLst/>
            <a:ahLst/>
            <a:cxnLst/>
            <a:rect l="l" t="t" r="r" b="b"/>
            <a:pathLst>
              <a:path w="2049712" h="1899603" extrusionOk="0">
                <a:moveTo>
                  <a:pt x="1137101" y="1406149"/>
                </a:moveTo>
                <a:cubicBezTo>
                  <a:pt x="1178019" y="1408486"/>
                  <a:pt x="1215429" y="1443557"/>
                  <a:pt x="1206076" y="1509024"/>
                </a:cubicBezTo>
                <a:cubicBezTo>
                  <a:pt x="1187371" y="1621254"/>
                  <a:pt x="1075142" y="1611906"/>
                  <a:pt x="1187371" y="1686726"/>
                </a:cubicBezTo>
                <a:cubicBezTo>
                  <a:pt x="1215424" y="1705431"/>
                  <a:pt x="1271539" y="1883123"/>
                  <a:pt x="1280896" y="1883123"/>
                </a:cubicBezTo>
                <a:cubicBezTo>
                  <a:pt x="1308949" y="1873776"/>
                  <a:pt x="1374421" y="1705431"/>
                  <a:pt x="1355716" y="1668021"/>
                </a:cubicBezTo>
                <a:cubicBezTo>
                  <a:pt x="1327654" y="1611906"/>
                  <a:pt x="1224781" y="1546434"/>
                  <a:pt x="1308949" y="1480971"/>
                </a:cubicBezTo>
                <a:cubicBezTo>
                  <a:pt x="1524061" y="1303269"/>
                  <a:pt x="1477293" y="1892481"/>
                  <a:pt x="1458588" y="1892481"/>
                </a:cubicBezTo>
                <a:cubicBezTo>
                  <a:pt x="1495998" y="1901828"/>
                  <a:pt x="1505356" y="1789598"/>
                  <a:pt x="1552113" y="1789598"/>
                </a:cubicBezTo>
                <a:cubicBezTo>
                  <a:pt x="1608228" y="1789598"/>
                  <a:pt x="1610568" y="1834024"/>
                  <a:pt x="1596540" y="1881956"/>
                </a:cubicBezTo>
                <a:lnTo>
                  <a:pt x="1589259" y="1899603"/>
                </a:lnTo>
                <a:lnTo>
                  <a:pt x="985988" y="1899603"/>
                </a:lnTo>
                <a:lnTo>
                  <a:pt x="974162" y="1862957"/>
                </a:lnTo>
                <a:cubicBezTo>
                  <a:pt x="966417" y="1849220"/>
                  <a:pt x="955897" y="1836361"/>
                  <a:pt x="944207" y="1827008"/>
                </a:cubicBezTo>
                <a:cubicBezTo>
                  <a:pt x="850682" y="1742841"/>
                  <a:pt x="766505" y="1686726"/>
                  <a:pt x="878735" y="1546434"/>
                </a:cubicBezTo>
                <a:cubicBezTo>
                  <a:pt x="925502" y="1490319"/>
                  <a:pt x="1047079" y="1537086"/>
                  <a:pt x="1047079" y="1499676"/>
                </a:cubicBezTo>
                <a:cubicBezTo>
                  <a:pt x="1051758" y="1434209"/>
                  <a:pt x="1096184" y="1403812"/>
                  <a:pt x="1137101" y="1406149"/>
                </a:cubicBezTo>
                <a:close/>
                <a:moveTo>
                  <a:pt x="2049712" y="1220521"/>
                </a:moveTo>
                <a:lnTo>
                  <a:pt x="2049712" y="1255997"/>
                </a:lnTo>
                <a:lnTo>
                  <a:pt x="2047800" y="1247155"/>
                </a:lnTo>
                <a:close/>
                <a:moveTo>
                  <a:pt x="164147" y="331198"/>
                </a:moveTo>
                <a:cubicBezTo>
                  <a:pt x="177299" y="331782"/>
                  <a:pt x="191328" y="342303"/>
                  <a:pt x="205356" y="368021"/>
                </a:cubicBezTo>
                <a:cubicBezTo>
                  <a:pt x="214713" y="386726"/>
                  <a:pt x="186651" y="695363"/>
                  <a:pt x="242766" y="667301"/>
                </a:cubicBezTo>
                <a:cubicBezTo>
                  <a:pt x="252123" y="667301"/>
                  <a:pt x="214713" y="386726"/>
                  <a:pt x="317586" y="536366"/>
                </a:cubicBezTo>
                <a:cubicBezTo>
                  <a:pt x="392406" y="639248"/>
                  <a:pt x="270828" y="798236"/>
                  <a:pt x="280176" y="910465"/>
                </a:cubicBezTo>
                <a:cubicBezTo>
                  <a:pt x="280176" y="938528"/>
                  <a:pt x="289533" y="938528"/>
                  <a:pt x="317586" y="929170"/>
                </a:cubicBezTo>
                <a:cubicBezTo>
                  <a:pt x="326943" y="901118"/>
                  <a:pt x="308238" y="816940"/>
                  <a:pt x="345648" y="798236"/>
                </a:cubicBezTo>
                <a:cubicBezTo>
                  <a:pt x="420468" y="770183"/>
                  <a:pt x="401763" y="910465"/>
                  <a:pt x="392406" y="938528"/>
                </a:cubicBezTo>
                <a:cubicBezTo>
                  <a:pt x="364353" y="1032052"/>
                  <a:pt x="252123" y="1219102"/>
                  <a:pt x="336291" y="1312627"/>
                </a:cubicBezTo>
                <a:cubicBezTo>
                  <a:pt x="336291" y="1312627"/>
                  <a:pt x="429816" y="1209745"/>
                  <a:pt x="439173" y="1209745"/>
                </a:cubicBezTo>
                <a:cubicBezTo>
                  <a:pt x="532698" y="1191040"/>
                  <a:pt x="467225" y="1275217"/>
                  <a:pt x="448521" y="1293922"/>
                </a:cubicBezTo>
                <a:cubicBezTo>
                  <a:pt x="420468" y="1359384"/>
                  <a:pt x="457878" y="1443562"/>
                  <a:pt x="448521" y="1518381"/>
                </a:cubicBezTo>
                <a:cubicBezTo>
                  <a:pt x="429816" y="1621254"/>
                  <a:pt x="298881" y="1696074"/>
                  <a:pt x="345648" y="1798956"/>
                </a:cubicBezTo>
                <a:cubicBezTo>
                  <a:pt x="352662" y="1812984"/>
                  <a:pt x="361429" y="1834612"/>
                  <a:pt x="371949" y="1858139"/>
                </a:cubicBezTo>
                <a:lnTo>
                  <a:pt x="393583" y="1899603"/>
                </a:lnTo>
                <a:lnTo>
                  <a:pt x="196413" y="1899603"/>
                </a:lnTo>
                <a:lnTo>
                  <a:pt x="160086" y="1872561"/>
                </a:lnTo>
                <a:lnTo>
                  <a:pt x="172773" y="1862194"/>
                </a:lnTo>
                <a:cubicBezTo>
                  <a:pt x="198343" y="1817949"/>
                  <a:pt x="173796" y="1664513"/>
                  <a:pt x="149241" y="1639959"/>
                </a:cubicBezTo>
                <a:cubicBezTo>
                  <a:pt x="121189" y="1611906"/>
                  <a:pt x="-75218" y="1424857"/>
                  <a:pt x="65074" y="1387447"/>
                </a:cubicBezTo>
                <a:cubicBezTo>
                  <a:pt x="167946" y="1359384"/>
                  <a:pt x="121189" y="1630611"/>
                  <a:pt x="270828" y="1583844"/>
                </a:cubicBezTo>
                <a:cubicBezTo>
                  <a:pt x="401763" y="1480971"/>
                  <a:pt x="298881" y="1434204"/>
                  <a:pt x="224061" y="1340679"/>
                </a:cubicBezTo>
                <a:cubicBezTo>
                  <a:pt x="186651" y="1293922"/>
                  <a:pt x="186651" y="1228450"/>
                  <a:pt x="205356" y="1172335"/>
                </a:cubicBezTo>
                <a:cubicBezTo>
                  <a:pt x="224061" y="1106872"/>
                  <a:pt x="139894" y="1078810"/>
                  <a:pt x="111831" y="1041400"/>
                </a:cubicBezTo>
                <a:cubicBezTo>
                  <a:pt x="74421" y="994643"/>
                  <a:pt x="-65861" y="760826"/>
                  <a:pt x="37011" y="714068"/>
                </a:cubicBezTo>
                <a:cubicBezTo>
                  <a:pt x="149241" y="667301"/>
                  <a:pt x="121189" y="1013347"/>
                  <a:pt x="186651" y="1013347"/>
                </a:cubicBezTo>
                <a:cubicBezTo>
                  <a:pt x="177303" y="1013347"/>
                  <a:pt x="167946" y="751478"/>
                  <a:pt x="158599" y="723416"/>
                </a:cubicBezTo>
                <a:cubicBezTo>
                  <a:pt x="121189" y="629891"/>
                  <a:pt x="93126" y="545723"/>
                  <a:pt x="93126" y="452199"/>
                </a:cubicBezTo>
                <a:cubicBezTo>
                  <a:pt x="93126" y="417123"/>
                  <a:pt x="124691" y="329446"/>
                  <a:pt x="164147" y="331198"/>
                </a:cubicBezTo>
                <a:close/>
                <a:moveTo>
                  <a:pt x="569832" y="15769"/>
                </a:moveTo>
                <a:cubicBezTo>
                  <a:pt x="577852" y="14819"/>
                  <a:pt x="589981" y="19642"/>
                  <a:pt x="607518" y="31332"/>
                </a:cubicBezTo>
                <a:cubicBezTo>
                  <a:pt x="710390" y="96804"/>
                  <a:pt x="654275" y="255792"/>
                  <a:pt x="654275" y="349316"/>
                </a:cubicBezTo>
                <a:cubicBezTo>
                  <a:pt x="644927" y="414789"/>
                  <a:pt x="672980" y="536366"/>
                  <a:pt x="607518" y="592481"/>
                </a:cubicBezTo>
                <a:cubicBezTo>
                  <a:pt x="598160" y="648596"/>
                  <a:pt x="701042" y="835645"/>
                  <a:pt x="729095" y="882413"/>
                </a:cubicBezTo>
                <a:cubicBezTo>
                  <a:pt x="813272" y="760826"/>
                  <a:pt x="822620" y="779531"/>
                  <a:pt x="738452" y="639248"/>
                </a:cubicBezTo>
                <a:cubicBezTo>
                  <a:pt x="710390" y="592481"/>
                  <a:pt x="691685" y="321264"/>
                  <a:pt x="813272" y="414789"/>
                </a:cubicBezTo>
                <a:cubicBezTo>
                  <a:pt x="888092" y="470904"/>
                  <a:pt x="831977" y="583133"/>
                  <a:pt x="916144" y="648596"/>
                </a:cubicBezTo>
                <a:cubicBezTo>
                  <a:pt x="1000322" y="714068"/>
                  <a:pt x="1056437" y="863708"/>
                  <a:pt x="916144" y="901118"/>
                </a:cubicBezTo>
                <a:cubicBezTo>
                  <a:pt x="813272" y="929170"/>
                  <a:pt x="775862" y="1069462"/>
                  <a:pt x="766505" y="1162987"/>
                </a:cubicBezTo>
                <a:cubicBezTo>
                  <a:pt x="757157" y="1284564"/>
                  <a:pt x="850682" y="1350037"/>
                  <a:pt x="888092" y="1209745"/>
                </a:cubicBezTo>
                <a:cubicBezTo>
                  <a:pt x="925502" y="1097515"/>
                  <a:pt x="1000322" y="1191040"/>
                  <a:pt x="1009669" y="1275217"/>
                </a:cubicBezTo>
                <a:cubicBezTo>
                  <a:pt x="1019027" y="1396794"/>
                  <a:pt x="813272" y="1424857"/>
                  <a:pt x="747800" y="1499676"/>
                </a:cubicBezTo>
                <a:cubicBezTo>
                  <a:pt x="663632" y="1611906"/>
                  <a:pt x="747800" y="1639959"/>
                  <a:pt x="766505" y="1742841"/>
                </a:cubicBezTo>
                <a:cubicBezTo>
                  <a:pt x="775862" y="1770893"/>
                  <a:pt x="729095" y="1883123"/>
                  <a:pt x="757157" y="1892481"/>
                </a:cubicBezTo>
                <a:lnTo>
                  <a:pt x="782801" y="1899603"/>
                </a:lnTo>
                <a:lnTo>
                  <a:pt x="580197" y="1899603"/>
                </a:lnTo>
                <a:lnTo>
                  <a:pt x="604006" y="1869099"/>
                </a:lnTo>
                <a:cubicBezTo>
                  <a:pt x="626218" y="1831689"/>
                  <a:pt x="635570" y="1789603"/>
                  <a:pt x="616865" y="1742841"/>
                </a:cubicBezTo>
                <a:cubicBezTo>
                  <a:pt x="560750" y="1621254"/>
                  <a:pt x="551403" y="1555791"/>
                  <a:pt x="654275" y="1462267"/>
                </a:cubicBezTo>
                <a:cubicBezTo>
                  <a:pt x="766505" y="1350037"/>
                  <a:pt x="635570" y="1265860"/>
                  <a:pt x="551403" y="1200397"/>
                </a:cubicBezTo>
                <a:cubicBezTo>
                  <a:pt x="495288" y="1144282"/>
                  <a:pt x="429816" y="1060105"/>
                  <a:pt x="439173" y="975938"/>
                </a:cubicBezTo>
                <a:cubicBezTo>
                  <a:pt x="457878" y="788888"/>
                  <a:pt x="579455" y="1032052"/>
                  <a:pt x="598160" y="1060105"/>
                </a:cubicBezTo>
                <a:cubicBezTo>
                  <a:pt x="635570" y="1069462"/>
                  <a:pt x="663632" y="1069462"/>
                  <a:pt x="672980" y="1060105"/>
                </a:cubicBezTo>
                <a:cubicBezTo>
                  <a:pt x="672980" y="1022695"/>
                  <a:pt x="635570" y="994643"/>
                  <a:pt x="616865" y="966580"/>
                </a:cubicBezTo>
                <a:cubicBezTo>
                  <a:pt x="598160" y="901118"/>
                  <a:pt x="579455" y="845003"/>
                  <a:pt x="570108" y="779531"/>
                </a:cubicBezTo>
                <a:cubicBezTo>
                  <a:pt x="532698" y="536366"/>
                  <a:pt x="429816" y="620543"/>
                  <a:pt x="392406" y="527019"/>
                </a:cubicBezTo>
                <a:cubicBezTo>
                  <a:pt x="364353" y="452199"/>
                  <a:pt x="326943" y="311907"/>
                  <a:pt x="420468" y="265149"/>
                </a:cubicBezTo>
                <a:cubicBezTo>
                  <a:pt x="542045" y="209034"/>
                  <a:pt x="429816" y="396084"/>
                  <a:pt x="439173" y="433494"/>
                </a:cubicBezTo>
                <a:cubicBezTo>
                  <a:pt x="439173" y="480251"/>
                  <a:pt x="513993" y="527019"/>
                  <a:pt x="560750" y="508314"/>
                </a:cubicBezTo>
                <a:cubicBezTo>
                  <a:pt x="658952" y="311912"/>
                  <a:pt x="513696" y="22419"/>
                  <a:pt x="569832" y="15769"/>
                </a:cubicBezTo>
                <a:close/>
                <a:moveTo>
                  <a:pt x="1617162" y="517"/>
                </a:moveTo>
                <a:cubicBezTo>
                  <a:pt x="1672531" y="-8562"/>
                  <a:pt x="1664348" y="104984"/>
                  <a:pt x="1598880" y="96804"/>
                </a:cubicBezTo>
                <a:cubicBezTo>
                  <a:pt x="1570818" y="143562"/>
                  <a:pt x="1561471" y="209034"/>
                  <a:pt x="1561471" y="265149"/>
                </a:cubicBezTo>
                <a:cubicBezTo>
                  <a:pt x="1608228" y="433494"/>
                  <a:pt x="1711110" y="330612"/>
                  <a:pt x="1785930" y="246444"/>
                </a:cubicBezTo>
                <a:cubicBezTo>
                  <a:pt x="1795278" y="237087"/>
                  <a:pt x="1860750" y="171624"/>
                  <a:pt x="1870097" y="237087"/>
                </a:cubicBezTo>
                <a:cubicBezTo>
                  <a:pt x="1879455" y="321264"/>
                  <a:pt x="1804635" y="368021"/>
                  <a:pt x="1748520" y="424136"/>
                </a:cubicBezTo>
                <a:cubicBezTo>
                  <a:pt x="1673700" y="498956"/>
                  <a:pt x="1608228" y="573776"/>
                  <a:pt x="1524061" y="639248"/>
                </a:cubicBezTo>
                <a:cubicBezTo>
                  <a:pt x="1355716" y="770183"/>
                  <a:pt x="1449241" y="873055"/>
                  <a:pt x="1514703" y="1041400"/>
                </a:cubicBezTo>
                <a:cubicBezTo>
                  <a:pt x="1533408" y="1060105"/>
                  <a:pt x="1552113" y="1060105"/>
                  <a:pt x="1570818" y="1050757"/>
                </a:cubicBezTo>
                <a:cubicBezTo>
                  <a:pt x="1580175" y="1032052"/>
                  <a:pt x="1654995" y="676658"/>
                  <a:pt x="1739163" y="807593"/>
                </a:cubicBezTo>
                <a:cubicBezTo>
                  <a:pt x="1776573" y="854350"/>
                  <a:pt x="1673700" y="929170"/>
                  <a:pt x="1664343" y="966580"/>
                </a:cubicBezTo>
                <a:cubicBezTo>
                  <a:pt x="1626933" y="1050757"/>
                  <a:pt x="1636290" y="1116220"/>
                  <a:pt x="1589523" y="1200397"/>
                </a:cubicBezTo>
                <a:cubicBezTo>
                  <a:pt x="1580175" y="1265860"/>
                  <a:pt x="1598880" y="1293922"/>
                  <a:pt x="1645638" y="1284564"/>
                </a:cubicBezTo>
                <a:cubicBezTo>
                  <a:pt x="1673700" y="1219102"/>
                  <a:pt x="1683048" y="1003990"/>
                  <a:pt x="1813983" y="1069462"/>
                </a:cubicBezTo>
                <a:cubicBezTo>
                  <a:pt x="1954275" y="1144282"/>
                  <a:pt x="1785930" y="1237807"/>
                  <a:pt x="1757868" y="1312627"/>
                </a:cubicBezTo>
                <a:cubicBezTo>
                  <a:pt x="1729815" y="1378089"/>
                  <a:pt x="1729815" y="1555791"/>
                  <a:pt x="1739163" y="1621254"/>
                </a:cubicBezTo>
                <a:cubicBezTo>
                  <a:pt x="1748516" y="1672695"/>
                  <a:pt x="1764884" y="1724134"/>
                  <a:pt x="1791772" y="1766220"/>
                </a:cubicBezTo>
                <a:lnTo>
                  <a:pt x="1837610" y="1817977"/>
                </a:lnTo>
                <a:lnTo>
                  <a:pt x="1837610" y="1899603"/>
                </a:lnTo>
                <a:lnTo>
                  <a:pt x="1759754" y="1899603"/>
                </a:lnTo>
                <a:lnTo>
                  <a:pt x="1709941" y="1863252"/>
                </a:lnTo>
                <a:cubicBezTo>
                  <a:pt x="1657332" y="1822335"/>
                  <a:pt x="1612907" y="1775572"/>
                  <a:pt x="1608228" y="1705431"/>
                </a:cubicBezTo>
                <a:cubicBezTo>
                  <a:pt x="1608228" y="1583844"/>
                  <a:pt x="1570818" y="1387447"/>
                  <a:pt x="1449241" y="1312627"/>
                </a:cubicBezTo>
                <a:cubicBezTo>
                  <a:pt x="1299601" y="1331332"/>
                  <a:pt x="1178014" y="1293922"/>
                  <a:pt x="1093847" y="1172335"/>
                </a:cubicBezTo>
                <a:cubicBezTo>
                  <a:pt x="1037732" y="1106872"/>
                  <a:pt x="1112551" y="1060105"/>
                  <a:pt x="1178014" y="1088167"/>
                </a:cubicBezTo>
                <a:cubicBezTo>
                  <a:pt x="1252834" y="1116220"/>
                  <a:pt x="1290244" y="1200397"/>
                  <a:pt x="1365064" y="1228450"/>
                </a:cubicBezTo>
                <a:cubicBezTo>
                  <a:pt x="1337011" y="1162987"/>
                  <a:pt x="1327654" y="1069462"/>
                  <a:pt x="1262191" y="1022695"/>
                </a:cubicBezTo>
                <a:cubicBezTo>
                  <a:pt x="1206076" y="985285"/>
                  <a:pt x="1131256" y="966580"/>
                  <a:pt x="1093847" y="901118"/>
                </a:cubicBezTo>
                <a:cubicBezTo>
                  <a:pt x="1056437" y="826298"/>
                  <a:pt x="1103194" y="760826"/>
                  <a:pt x="1103194" y="686006"/>
                </a:cubicBezTo>
                <a:cubicBezTo>
                  <a:pt x="1093847" y="620543"/>
                  <a:pt x="1037732" y="564428"/>
                  <a:pt x="1028374" y="498956"/>
                </a:cubicBezTo>
                <a:cubicBezTo>
                  <a:pt x="1019027" y="433494"/>
                  <a:pt x="1131256" y="489609"/>
                  <a:pt x="1149961" y="508314"/>
                </a:cubicBezTo>
                <a:cubicBezTo>
                  <a:pt x="1206076" y="564428"/>
                  <a:pt x="1206076" y="648596"/>
                  <a:pt x="1206076" y="723416"/>
                </a:cubicBezTo>
                <a:cubicBezTo>
                  <a:pt x="1206076" y="779531"/>
                  <a:pt x="1196719" y="854350"/>
                  <a:pt x="1243486" y="901118"/>
                </a:cubicBezTo>
                <a:cubicBezTo>
                  <a:pt x="1299601" y="975938"/>
                  <a:pt x="1346359" y="1032052"/>
                  <a:pt x="1402473" y="1106872"/>
                </a:cubicBezTo>
                <a:cubicBezTo>
                  <a:pt x="1421178" y="994643"/>
                  <a:pt x="1318306" y="891760"/>
                  <a:pt x="1318306" y="770183"/>
                </a:cubicBezTo>
                <a:cubicBezTo>
                  <a:pt x="1318306" y="686006"/>
                  <a:pt x="1290244" y="639248"/>
                  <a:pt x="1262191" y="564428"/>
                </a:cubicBezTo>
                <a:cubicBezTo>
                  <a:pt x="1234129" y="498956"/>
                  <a:pt x="1262191" y="396084"/>
                  <a:pt x="1252834" y="330612"/>
                </a:cubicBezTo>
                <a:cubicBezTo>
                  <a:pt x="1215424" y="227739"/>
                  <a:pt x="1084489" y="190329"/>
                  <a:pt x="1112551" y="59395"/>
                </a:cubicBezTo>
                <a:cubicBezTo>
                  <a:pt x="1149961" y="-108950"/>
                  <a:pt x="1234129" y="143562"/>
                  <a:pt x="1243486" y="152919"/>
                </a:cubicBezTo>
                <a:cubicBezTo>
                  <a:pt x="1262191" y="171624"/>
                  <a:pt x="1299601" y="31332"/>
                  <a:pt x="1355716" y="50037"/>
                </a:cubicBezTo>
                <a:cubicBezTo>
                  <a:pt x="1402473" y="68742"/>
                  <a:pt x="1346359" y="209034"/>
                  <a:pt x="1337011" y="237087"/>
                </a:cubicBezTo>
                <a:cubicBezTo>
                  <a:pt x="1299601" y="339969"/>
                  <a:pt x="1308949" y="573776"/>
                  <a:pt x="1458588" y="592481"/>
                </a:cubicBezTo>
                <a:cubicBezTo>
                  <a:pt x="1608228" y="480251"/>
                  <a:pt x="1467946" y="339969"/>
                  <a:pt x="1495998" y="190329"/>
                </a:cubicBezTo>
                <a:cubicBezTo>
                  <a:pt x="1505356" y="124857"/>
                  <a:pt x="1533408" y="50037"/>
                  <a:pt x="1589523" y="12627"/>
                </a:cubicBezTo>
                <a:cubicBezTo>
                  <a:pt x="1600045" y="5613"/>
                  <a:pt x="1609252" y="1813"/>
                  <a:pt x="1617162" y="51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6"/>
          <p:cNvSpPr/>
          <p:nvPr/>
        </p:nvSpPr>
        <p:spPr>
          <a:xfrm flipH="1">
            <a:off x="-8033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6"/>
          <p:cNvSpPr/>
          <p:nvPr/>
        </p:nvSpPr>
        <p:spPr>
          <a:xfrm flipH="1">
            <a:off x="-273237" y="47616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6"/>
          <p:cNvSpPr/>
          <p:nvPr/>
        </p:nvSpPr>
        <p:spPr>
          <a:xfrm rot="2549757" flipH="1">
            <a:off x="10376933" y="5896936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6"/>
          <p:cNvSpPr/>
          <p:nvPr/>
        </p:nvSpPr>
        <p:spPr>
          <a:xfrm rot="4715850" flipH="1">
            <a:off x="1962399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6"/>
          <p:cNvSpPr/>
          <p:nvPr/>
        </p:nvSpPr>
        <p:spPr>
          <a:xfrm flipH="1">
            <a:off x="288873" y="3903761"/>
            <a:ext cx="902716" cy="734571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6"/>
          <p:cNvSpPr/>
          <p:nvPr/>
        </p:nvSpPr>
        <p:spPr>
          <a:xfrm flipH="1">
            <a:off x="1289120" y="43613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6"/>
          <p:cNvSpPr/>
          <p:nvPr/>
        </p:nvSpPr>
        <p:spPr>
          <a:xfrm flipH="1">
            <a:off x="1223531" y="3925206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6"/>
          <p:cNvSpPr/>
          <p:nvPr/>
        </p:nvSpPr>
        <p:spPr>
          <a:xfrm flipH="1">
            <a:off x="838470" y="3247093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7"/>
          <p:cNvSpPr/>
          <p:nvPr/>
        </p:nvSpPr>
        <p:spPr>
          <a:xfrm flipH="1">
            <a:off x="11286984" y="9563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7"/>
          <p:cNvSpPr/>
          <p:nvPr/>
        </p:nvSpPr>
        <p:spPr>
          <a:xfrm>
            <a:off x="-8025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7"/>
          <p:cNvSpPr/>
          <p:nvPr/>
        </p:nvSpPr>
        <p:spPr>
          <a:xfrm>
            <a:off x="10829784" y="11087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7"/>
          <p:cNvSpPr/>
          <p:nvPr/>
        </p:nvSpPr>
        <p:spPr>
          <a:xfrm flipH="1">
            <a:off x="10318034" y="2502074"/>
            <a:ext cx="842091" cy="3862332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 flipH="1">
            <a:off x="-8021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7"/>
          <p:cNvSpPr/>
          <p:nvPr/>
        </p:nvSpPr>
        <p:spPr>
          <a:xfrm>
            <a:off x="-8021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7"/>
          <p:cNvSpPr/>
          <p:nvPr/>
        </p:nvSpPr>
        <p:spPr>
          <a:xfrm flipH="1">
            <a:off x="10997087" y="3444150"/>
            <a:ext cx="1055788" cy="2849811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7"/>
          <p:cNvSpPr/>
          <p:nvPr/>
        </p:nvSpPr>
        <p:spPr>
          <a:xfrm>
            <a:off x="-8021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"/>
          <p:cNvSpPr/>
          <p:nvPr/>
        </p:nvSpPr>
        <p:spPr>
          <a:xfrm flipH="1">
            <a:off x="8176730" y="4822035"/>
            <a:ext cx="2049712" cy="1899603"/>
          </a:xfrm>
          <a:custGeom>
            <a:avLst/>
            <a:gdLst/>
            <a:ahLst/>
            <a:cxnLst/>
            <a:rect l="l" t="t" r="r" b="b"/>
            <a:pathLst>
              <a:path w="2049712" h="1899603" extrusionOk="0">
                <a:moveTo>
                  <a:pt x="1137101" y="1406149"/>
                </a:moveTo>
                <a:cubicBezTo>
                  <a:pt x="1178019" y="1408486"/>
                  <a:pt x="1215429" y="1443557"/>
                  <a:pt x="1206076" y="1509024"/>
                </a:cubicBezTo>
                <a:cubicBezTo>
                  <a:pt x="1187371" y="1621254"/>
                  <a:pt x="1075142" y="1611906"/>
                  <a:pt x="1187371" y="1686726"/>
                </a:cubicBezTo>
                <a:cubicBezTo>
                  <a:pt x="1215424" y="1705431"/>
                  <a:pt x="1271539" y="1883123"/>
                  <a:pt x="1280896" y="1883123"/>
                </a:cubicBezTo>
                <a:cubicBezTo>
                  <a:pt x="1308949" y="1873776"/>
                  <a:pt x="1374421" y="1705431"/>
                  <a:pt x="1355716" y="1668021"/>
                </a:cubicBezTo>
                <a:cubicBezTo>
                  <a:pt x="1327654" y="1611906"/>
                  <a:pt x="1224781" y="1546434"/>
                  <a:pt x="1308949" y="1480971"/>
                </a:cubicBezTo>
                <a:cubicBezTo>
                  <a:pt x="1524061" y="1303269"/>
                  <a:pt x="1477293" y="1892481"/>
                  <a:pt x="1458588" y="1892481"/>
                </a:cubicBezTo>
                <a:cubicBezTo>
                  <a:pt x="1495998" y="1901828"/>
                  <a:pt x="1505356" y="1789598"/>
                  <a:pt x="1552113" y="1789598"/>
                </a:cubicBezTo>
                <a:cubicBezTo>
                  <a:pt x="1608228" y="1789598"/>
                  <a:pt x="1610568" y="1834024"/>
                  <a:pt x="1596540" y="1881956"/>
                </a:cubicBezTo>
                <a:lnTo>
                  <a:pt x="1589259" y="1899603"/>
                </a:lnTo>
                <a:lnTo>
                  <a:pt x="985988" y="1899603"/>
                </a:lnTo>
                <a:lnTo>
                  <a:pt x="974162" y="1862957"/>
                </a:lnTo>
                <a:cubicBezTo>
                  <a:pt x="966417" y="1849220"/>
                  <a:pt x="955897" y="1836361"/>
                  <a:pt x="944207" y="1827008"/>
                </a:cubicBezTo>
                <a:cubicBezTo>
                  <a:pt x="850682" y="1742841"/>
                  <a:pt x="766505" y="1686726"/>
                  <a:pt x="878735" y="1546434"/>
                </a:cubicBezTo>
                <a:cubicBezTo>
                  <a:pt x="925502" y="1490319"/>
                  <a:pt x="1047079" y="1537086"/>
                  <a:pt x="1047079" y="1499676"/>
                </a:cubicBezTo>
                <a:cubicBezTo>
                  <a:pt x="1051758" y="1434209"/>
                  <a:pt x="1096184" y="1403812"/>
                  <a:pt x="1137101" y="1406149"/>
                </a:cubicBezTo>
                <a:close/>
                <a:moveTo>
                  <a:pt x="2049712" y="1220521"/>
                </a:moveTo>
                <a:lnTo>
                  <a:pt x="2049712" y="1255997"/>
                </a:lnTo>
                <a:lnTo>
                  <a:pt x="2047800" y="1247155"/>
                </a:lnTo>
                <a:close/>
                <a:moveTo>
                  <a:pt x="164147" y="331198"/>
                </a:moveTo>
                <a:cubicBezTo>
                  <a:pt x="177299" y="331782"/>
                  <a:pt x="191328" y="342303"/>
                  <a:pt x="205356" y="368021"/>
                </a:cubicBezTo>
                <a:cubicBezTo>
                  <a:pt x="214713" y="386726"/>
                  <a:pt x="186651" y="695363"/>
                  <a:pt x="242766" y="667301"/>
                </a:cubicBezTo>
                <a:cubicBezTo>
                  <a:pt x="252123" y="667301"/>
                  <a:pt x="214713" y="386726"/>
                  <a:pt x="317586" y="536366"/>
                </a:cubicBezTo>
                <a:cubicBezTo>
                  <a:pt x="392406" y="639248"/>
                  <a:pt x="270828" y="798236"/>
                  <a:pt x="280176" y="910465"/>
                </a:cubicBezTo>
                <a:cubicBezTo>
                  <a:pt x="280176" y="938528"/>
                  <a:pt x="289533" y="938528"/>
                  <a:pt x="317586" y="929170"/>
                </a:cubicBezTo>
                <a:cubicBezTo>
                  <a:pt x="326943" y="901118"/>
                  <a:pt x="308238" y="816940"/>
                  <a:pt x="345648" y="798236"/>
                </a:cubicBezTo>
                <a:cubicBezTo>
                  <a:pt x="420468" y="770183"/>
                  <a:pt x="401763" y="910465"/>
                  <a:pt x="392406" y="938528"/>
                </a:cubicBezTo>
                <a:cubicBezTo>
                  <a:pt x="364353" y="1032052"/>
                  <a:pt x="252123" y="1219102"/>
                  <a:pt x="336291" y="1312627"/>
                </a:cubicBezTo>
                <a:cubicBezTo>
                  <a:pt x="336291" y="1312627"/>
                  <a:pt x="429816" y="1209745"/>
                  <a:pt x="439173" y="1209745"/>
                </a:cubicBezTo>
                <a:cubicBezTo>
                  <a:pt x="532698" y="1191040"/>
                  <a:pt x="467225" y="1275217"/>
                  <a:pt x="448521" y="1293922"/>
                </a:cubicBezTo>
                <a:cubicBezTo>
                  <a:pt x="420468" y="1359384"/>
                  <a:pt x="457878" y="1443562"/>
                  <a:pt x="448521" y="1518381"/>
                </a:cubicBezTo>
                <a:cubicBezTo>
                  <a:pt x="429816" y="1621254"/>
                  <a:pt x="298881" y="1696074"/>
                  <a:pt x="345648" y="1798956"/>
                </a:cubicBezTo>
                <a:cubicBezTo>
                  <a:pt x="352662" y="1812984"/>
                  <a:pt x="361429" y="1834612"/>
                  <a:pt x="371949" y="1858139"/>
                </a:cubicBezTo>
                <a:lnTo>
                  <a:pt x="393583" y="1899603"/>
                </a:lnTo>
                <a:lnTo>
                  <a:pt x="196413" y="1899603"/>
                </a:lnTo>
                <a:lnTo>
                  <a:pt x="160086" y="1872561"/>
                </a:lnTo>
                <a:lnTo>
                  <a:pt x="172773" y="1862194"/>
                </a:lnTo>
                <a:cubicBezTo>
                  <a:pt x="198343" y="1817949"/>
                  <a:pt x="173796" y="1664513"/>
                  <a:pt x="149241" y="1639959"/>
                </a:cubicBezTo>
                <a:cubicBezTo>
                  <a:pt x="121189" y="1611906"/>
                  <a:pt x="-75218" y="1424857"/>
                  <a:pt x="65074" y="1387447"/>
                </a:cubicBezTo>
                <a:cubicBezTo>
                  <a:pt x="167946" y="1359384"/>
                  <a:pt x="121189" y="1630611"/>
                  <a:pt x="270828" y="1583844"/>
                </a:cubicBezTo>
                <a:cubicBezTo>
                  <a:pt x="401763" y="1480971"/>
                  <a:pt x="298881" y="1434204"/>
                  <a:pt x="224061" y="1340679"/>
                </a:cubicBezTo>
                <a:cubicBezTo>
                  <a:pt x="186651" y="1293922"/>
                  <a:pt x="186651" y="1228450"/>
                  <a:pt x="205356" y="1172335"/>
                </a:cubicBezTo>
                <a:cubicBezTo>
                  <a:pt x="224061" y="1106872"/>
                  <a:pt x="139894" y="1078810"/>
                  <a:pt x="111831" y="1041400"/>
                </a:cubicBezTo>
                <a:cubicBezTo>
                  <a:pt x="74421" y="994643"/>
                  <a:pt x="-65861" y="760826"/>
                  <a:pt x="37011" y="714068"/>
                </a:cubicBezTo>
                <a:cubicBezTo>
                  <a:pt x="149241" y="667301"/>
                  <a:pt x="121189" y="1013347"/>
                  <a:pt x="186651" y="1013347"/>
                </a:cubicBezTo>
                <a:cubicBezTo>
                  <a:pt x="177303" y="1013347"/>
                  <a:pt x="167946" y="751478"/>
                  <a:pt x="158599" y="723416"/>
                </a:cubicBezTo>
                <a:cubicBezTo>
                  <a:pt x="121189" y="629891"/>
                  <a:pt x="93126" y="545723"/>
                  <a:pt x="93126" y="452199"/>
                </a:cubicBezTo>
                <a:cubicBezTo>
                  <a:pt x="93126" y="417123"/>
                  <a:pt x="124691" y="329446"/>
                  <a:pt x="164147" y="331198"/>
                </a:cubicBezTo>
                <a:close/>
                <a:moveTo>
                  <a:pt x="569832" y="15769"/>
                </a:moveTo>
                <a:cubicBezTo>
                  <a:pt x="577852" y="14819"/>
                  <a:pt x="589981" y="19642"/>
                  <a:pt x="607518" y="31332"/>
                </a:cubicBezTo>
                <a:cubicBezTo>
                  <a:pt x="710390" y="96804"/>
                  <a:pt x="654275" y="255792"/>
                  <a:pt x="654275" y="349316"/>
                </a:cubicBezTo>
                <a:cubicBezTo>
                  <a:pt x="644927" y="414789"/>
                  <a:pt x="672980" y="536366"/>
                  <a:pt x="607518" y="592481"/>
                </a:cubicBezTo>
                <a:cubicBezTo>
                  <a:pt x="598160" y="648596"/>
                  <a:pt x="701042" y="835645"/>
                  <a:pt x="729095" y="882413"/>
                </a:cubicBezTo>
                <a:cubicBezTo>
                  <a:pt x="813272" y="760826"/>
                  <a:pt x="822620" y="779531"/>
                  <a:pt x="738452" y="639248"/>
                </a:cubicBezTo>
                <a:cubicBezTo>
                  <a:pt x="710390" y="592481"/>
                  <a:pt x="691685" y="321264"/>
                  <a:pt x="813272" y="414789"/>
                </a:cubicBezTo>
                <a:cubicBezTo>
                  <a:pt x="888092" y="470904"/>
                  <a:pt x="831977" y="583133"/>
                  <a:pt x="916144" y="648596"/>
                </a:cubicBezTo>
                <a:cubicBezTo>
                  <a:pt x="1000322" y="714068"/>
                  <a:pt x="1056437" y="863708"/>
                  <a:pt x="916144" y="901118"/>
                </a:cubicBezTo>
                <a:cubicBezTo>
                  <a:pt x="813272" y="929170"/>
                  <a:pt x="775862" y="1069462"/>
                  <a:pt x="766505" y="1162987"/>
                </a:cubicBezTo>
                <a:cubicBezTo>
                  <a:pt x="757157" y="1284564"/>
                  <a:pt x="850682" y="1350037"/>
                  <a:pt x="888092" y="1209745"/>
                </a:cubicBezTo>
                <a:cubicBezTo>
                  <a:pt x="925502" y="1097515"/>
                  <a:pt x="1000322" y="1191040"/>
                  <a:pt x="1009669" y="1275217"/>
                </a:cubicBezTo>
                <a:cubicBezTo>
                  <a:pt x="1019027" y="1396794"/>
                  <a:pt x="813272" y="1424857"/>
                  <a:pt x="747800" y="1499676"/>
                </a:cubicBezTo>
                <a:cubicBezTo>
                  <a:pt x="663632" y="1611906"/>
                  <a:pt x="747800" y="1639959"/>
                  <a:pt x="766505" y="1742841"/>
                </a:cubicBezTo>
                <a:cubicBezTo>
                  <a:pt x="775862" y="1770893"/>
                  <a:pt x="729095" y="1883123"/>
                  <a:pt x="757157" y="1892481"/>
                </a:cubicBezTo>
                <a:lnTo>
                  <a:pt x="782801" y="1899603"/>
                </a:lnTo>
                <a:lnTo>
                  <a:pt x="580197" y="1899603"/>
                </a:lnTo>
                <a:lnTo>
                  <a:pt x="604006" y="1869099"/>
                </a:lnTo>
                <a:cubicBezTo>
                  <a:pt x="626218" y="1831689"/>
                  <a:pt x="635570" y="1789603"/>
                  <a:pt x="616865" y="1742841"/>
                </a:cubicBezTo>
                <a:cubicBezTo>
                  <a:pt x="560750" y="1621254"/>
                  <a:pt x="551403" y="1555791"/>
                  <a:pt x="654275" y="1462267"/>
                </a:cubicBezTo>
                <a:cubicBezTo>
                  <a:pt x="766505" y="1350037"/>
                  <a:pt x="635570" y="1265860"/>
                  <a:pt x="551403" y="1200397"/>
                </a:cubicBezTo>
                <a:cubicBezTo>
                  <a:pt x="495288" y="1144282"/>
                  <a:pt x="429816" y="1060105"/>
                  <a:pt x="439173" y="975938"/>
                </a:cubicBezTo>
                <a:cubicBezTo>
                  <a:pt x="457878" y="788888"/>
                  <a:pt x="579455" y="1032052"/>
                  <a:pt x="598160" y="1060105"/>
                </a:cubicBezTo>
                <a:cubicBezTo>
                  <a:pt x="635570" y="1069462"/>
                  <a:pt x="663632" y="1069462"/>
                  <a:pt x="672980" y="1060105"/>
                </a:cubicBezTo>
                <a:cubicBezTo>
                  <a:pt x="672980" y="1022695"/>
                  <a:pt x="635570" y="994643"/>
                  <a:pt x="616865" y="966580"/>
                </a:cubicBezTo>
                <a:cubicBezTo>
                  <a:pt x="598160" y="901118"/>
                  <a:pt x="579455" y="845003"/>
                  <a:pt x="570108" y="779531"/>
                </a:cubicBezTo>
                <a:cubicBezTo>
                  <a:pt x="532698" y="536366"/>
                  <a:pt x="429816" y="620543"/>
                  <a:pt x="392406" y="527019"/>
                </a:cubicBezTo>
                <a:cubicBezTo>
                  <a:pt x="364353" y="452199"/>
                  <a:pt x="326943" y="311907"/>
                  <a:pt x="420468" y="265149"/>
                </a:cubicBezTo>
                <a:cubicBezTo>
                  <a:pt x="542045" y="209034"/>
                  <a:pt x="429816" y="396084"/>
                  <a:pt x="439173" y="433494"/>
                </a:cubicBezTo>
                <a:cubicBezTo>
                  <a:pt x="439173" y="480251"/>
                  <a:pt x="513993" y="527019"/>
                  <a:pt x="560750" y="508314"/>
                </a:cubicBezTo>
                <a:cubicBezTo>
                  <a:pt x="658952" y="311912"/>
                  <a:pt x="513696" y="22419"/>
                  <a:pt x="569832" y="15769"/>
                </a:cubicBezTo>
                <a:close/>
                <a:moveTo>
                  <a:pt x="1617162" y="517"/>
                </a:moveTo>
                <a:cubicBezTo>
                  <a:pt x="1672531" y="-8562"/>
                  <a:pt x="1664348" y="104984"/>
                  <a:pt x="1598880" y="96804"/>
                </a:cubicBezTo>
                <a:cubicBezTo>
                  <a:pt x="1570818" y="143562"/>
                  <a:pt x="1561471" y="209034"/>
                  <a:pt x="1561471" y="265149"/>
                </a:cubicBezTo>
                <a:cubicBezTo>
                  <a:pt x="1608228" y="433494"/>
                  <a:pt x="1711110" y="330612"/>
                  <a:pt x="1785930" y="246444"/>
                </a:cubicBezTo>
                <a:cubicBezTo>
                  <a:pt x="1795278" y="237087"/>
                  <a:pt x="1860750" y="171624"/>
                  <a:pt x="1870097" y="237087"/>
                </a:cubicBezTo>
                <a:cubicBezTo>
                  <a:pt x="1879455" y="321264"/>
                  <a:pt x="1804635" y="368021"/>
                  <a:pt x="1748520" y="424136"/>
                </a:cubicBezTo>
                <a:cubicBezTo>
                  <a:pt x="1673700" y="498956"/>
                  <a:pt x="1608228" y="573776"/>
                  <a:pt x="1524061" y="639248"/>
                </a:cubicBezTo>
                <a:cubicBezTo>
                  <a:pt x="1355716" y="770183"/>
                  <a:pt x="1449241" y="873055"/>
                  <a:pt x="1514703" y="1041400"/>
                </a:cubicBezTo>
                <a:cubicBezTo>
                  <a:pt x="1533408" y="1060105"/>
                  <a:pt x="1552113" y="1060105"/>
                  <a:pt x="1570818" y="1050757"/>
                </a:cubicBezTo>
                <a:cubicBezTo>
                  <a:pt x="1580175" y="1032052"/>
                  <a:pt x="1654995" y="676658"/>
                  <a:pt x="1739163" y="807593"/>
                </a:cubicBezTo>
                <a:cubicBezTo>
                  <a:pt x="1776573" y="854350"/>
                  <a:pt x="1673700" y="929170"/>
                  <a:pt x="1664343" y="966580"/>
                </a:cubicBezTo>
                <a:cubicBezTo>
                  <a:pt x="1626933" y="1050757"/>
                  <a:pt x="1636290" y="1116220"/>
                  <a:pt x="1589523" y="1200397"/>
                </a:cubicBezTo>
                <a:cubicBezTo>
                  <a:pt x="1580175" y="1265860"/>
                  <a:pt x="1598880" y="1293922"/>
                  <a:pt x="1645638" y="1284564"/>
                </a:cubicBezTo>
                <a:cubicBezTo>
                  <a:pt x="1673700" y="1219102"/>
                  <a:pt x="1683048" y="1003990"/>
                  <a:pt x="1813983" y="1069462"/>
                </a:cubicBezTo>
                <a:cubicBezTo>
                  <a:pt x="1954275" y="1144282"/>
                  <a:pt x="1785930" y="1237807"/>
                  <a:pt x="1757868" y="1312627"/>
                </a:cubicBezTo>
                <a:cubicBezTo>
                  <a:pt x="1729815" y="1378089"/>
                  <a:pt x="1729815" y="1555791"/>
                  <a:pt x="1739163" y="1621254"/>
                </a:cubicBezTo>
                <a:cubicBezTo>
                  <a:pt x="1748516" y="1672695"/>
                  <a:pt x="1764884" y="1724134"/>
                  <a:pt x="1791772" y="1766220"/>
                </a:cubicBezTo>
                <a:lnTo>
                  <a:pt x="1837610" y="1817977"/>
                </a:lnTo>
                <a:lnTo>
                  <a:pt x="1837610" y="1899603"/>
                </a:lnTo>
                <a:lnTo>
                  <a:pt x="1759754" y="1899603"/>
                </a:lnTo>
                <a:lnTo>
                  <a:pt x="1709941" y="1863252"/>
                </a:lnTo>
                <a:cubicBezTo>
                  <a:pt x="1657332" y="1822335"/>
                  <a:pt x="1612907" y="1775572"/>
                  <a:pt x="1608228" y="1705431"/>
                </a:cubicBezTo>
                <a:cubicBezTo>
                  <a:pt x="1608228" y="1583844"/>
                  <a:pt x="1570818" y="1387447"/>
                  <a:pt x="1449241" y="1312627"/>
                </a:cubicBezTo>
                <a:cubicBezTo>
                  <a:pt x="1299601" y="1331332"/>
                  <a:pt x="1178014" y="1293922"/>
                  <a:pt x="1093847" y="1172335"/>
                </a:cubicBezTo>
                <a:cubicBezTo>
                  <a:pt x="1037732" y="1106872"/>
                  <a:pt x="1112551" y="1060105"/>
                  <a:pt x="1178014" y="1088167"/>
                </a:cubicBezTo>
                <a:cubicBezTo>
                  <a:pt x="1252834" y="1116220"/>
                  <a:pt x="1290244" y="1200397"/>
                  <a:pt x="1365064" y="1228450"/>
                </a:cubicBezTo>
                <a:cubicBezTo>
                  <a:pt x="1337011" y="1162987"/>
                  <a:pt x="1327654" y="1069462"/>
                  <a:pt x="1262191" y="1022695"/>
                </a:cubicBezTo>
                <a:cubicBezTo>
                  <a:pt x="1206076" y="985285"/>
                  <a:pt x="1131256" y="966580"/>
                  <a:pt x="1093847" y="901118"/>
                </a:cubicBezTo>
                <a:cubicBezTo>
                  <a:pt x="1056437" y="826298"/>
                  <a:pt x="1103194" y="760826"/>
                  <a:pt x="1103194" y="686006"/>
                </a:cubicBezTo>
                <a:cubicBezTo>
                  <a:pt x="1093847" y="620543"/>
                  <a:pt x="1037732" y="564428"/>
                  <a:pt x="1028374" y="498956"/>
                </a:cubicBezTo>
                <a:cubicBezTo>
                  <a:pt x="1019027" y="433494"/>
                  <a:pt x="1131256" y="489609"/>
                  <a:pt x="1149961" y="508314"/>
                </a:cubicBezTo>
                <a:cubicBezTo>
                  <a:pt x="1206076" y="564428"/>
                  <a:pt x="1206076" y="648596"/>
                  <a:pt x="1206076" y="723416"/>
                </a:cubicBezTo>
                <a:cubicBezTo>
                  <a:pt x="1206076" y="779531"/>
                  <a:pt x="1196719" y="854350"/>
                  <a:pt x="1243486" y="901118"/>
                </a:cubicBezTo>
                <a:cubicBezTo>
                  <a:pt x="1299601" y="975938"/>
                  <a:pt x="1346359" y="1032052"/>
                  <a:pt x="1402473" y="1106872"/>
                </a:cubicBezTo>
                <a:cubicBezTo>
                  <a:pt x="1421178" y="994643"/>
                  <a:pt x="1318306" y="891760"/>
                  <a:pt x="1318306" y="770183"/>
                </a:cubicBezTo>
                <a:cubicBezTo>
                  <a:pt x="1318306" y="686006"/>
                  <a:pt x="1290244" y="639248"/>
                  <a:pt x="1262191" y="564428"/>
                </a:cubicBezTo>
                <a:cubicBezTo>
                  <a:pt x="1234129" y="498956"/>
                  <a:pt x="1262191" y="396084"/>
                  <a:pt x="1252834" y="330612"/>
                </a:cubicBezTo>
                <a:cubicBezTo>
                  <a:pt x="1215424" y="227739"/>
                  <a:pt x="1084489" y="190329"/>
                  <a:pt x="1112551" y="59395"/>
                </a:cubicBezTo>
                <a:cubicBezTo>
                  <a:pt x="1149961" y="-108950"/>
                  <a:pt x="1234129" y="143562"/>
                  <a:pt x="1243486" y="152919"/>
                </a:cubicBezTo>
                <a:cubicBezTo>
                  <a:pt x="1262191" y="171624"/>
                  <a:pt x="1299601" y="31332"/>
                  <a:pt x="1355716" y="50037"/>
                </a:cubicBezTo>
                <a:cubicBezTo>
                  <a:pt x="1402473" y="68742"/>
                  <a:pt x="1346359" y="209034"/>
                  <a:pt x="1337011" y="237087"/>
                </a:cubicBezTo>
                <a:cubicBezTo>
                  <a:pt x="1299601" y="339969"/>
                  <a:pt x="1308949" y="573776"/>
                  <a:pt x="1458588" y="592481"/>
                </a:cubicBezTo>
                <a:cubicBezTo>
                  <a:pt x="1608228" y="480251"/>
                  <a:pt x="1467946" y="339969"/>
                  <a:pt x="1495998" y="190329"/>
                </a:cubicBezTo>
                <a:cubicBezTo>
                  <a:pt x="1505356" y="124857"/>
                  <a:pt x="1533408" y="50037"/>
                  <a:pt x="1589523" y="12627"/>
                </a:cubicBezTo>
                <a:cubicBezTo>
                  <a:pt x="1600045" y="5613"/>
                  <a:pt x="1609252" y="1813"/>
                  <a:pt x="1617162" y="5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7"/>
          <p:cNvSpPr/>
          <p:nvPr/>
        </p:nvSpPr>
        <p:spPr>
          <a:xfrm flipH="1">
            <a:off x="-8021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7"/>
          <p:cNvSpPr/>
          <p:nvPr/>
        </p:nvSpPr>
        <p:spPr>
          <a:xfrm flipH="1">
            <a:off x="-273225" y="47616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7"/>
          <p:cNvSpPr/>
          <p:nvPr/>
        </p:nvSpPr>
        <p:spPr>
          <a:xfrm rot="2549757" flipH="1">
            <a:off x="10376946" y="5896936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7"/>
          <p:cNvSpPr/>
          <p:nvPr/>
        </p:nvSpPr>
        <p:spPr>
          <a:xfrm rot="4715850" flipH="1">
            <a:off x="1962411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7"/>
          <p:cNvSpPr/>
          <p:nvPr/>
        </p:nvSpPr>
        <p:spPr>
          <a:xfrm flipH="1">
            <a:off x="1289133" y="43613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7"/>
          <p:cNvSpPr/>
          <p:nvPr/>
        </p:nvSpPr>
        <p:spPr>
          <a:xfrm flipH="1">
            <a:off x="1223544" y="3925206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/>
          <p:nvPr/>
        </p:nvSpPr>
        <p:spPr>
          <a:xfrm flipH="1">
            <a:off x="520125" y="4253751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 userDrawn="1">
  <p:cSld name="TITLE_AND_BODY_1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/>
          <p:nvPr/>
        </p:nvSpPr>
        <p:spPr>
          <a:xfrm>
            <a:off x="-8025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8"/>
          <p:cNvSpPr/>
          <p:nvPr/>
        </p:nvSpPr>
        <p:spPr>
          <a:xfrm flipH="1">
            <a:off x="-8021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8"/>
          <p:cNvSpPr/>
          <p:nvPr/>
        </p:nvSpPr>
        <p:spPr>
          <a:xfrm>
            <a:off x="-8021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 flipH="1">
            <a:off x="11210784" y="9563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"/>
          <p:cNvSpPr/>
          <p:nvPr userDrawn="1"/>
        </p:nvSpPr>
        <p:spPr>
          <a:xfrm>
            <a:off x="1092797" y="491715"/>
            <a:ext cx="9998376" cy="5264772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9" name="Google Shape;149;p8"/>
          <p:cNvSpPr/>
          <p:nvPr/>
        </p:nvSpPr>
        <p:spPr>
          <a:xfrm>
            <a:off x="10829784" y="1108734"/>
            <a:ext cx="842091" cy="5491753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8"/>
          <p:cNvSpPr/>
          <p:nvPr/>
        </p:nvSpPr>
        <p:spPr>
          <a:xfrm flipH="1">
            <a:off x="10318034" y="2502074"/>
            <a:ext cx="842091" cy="3862332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8"/>
          <p:cNvSpPr/>
          <p:nvPr/>
        </p:nvSpPr>
        <p:spPr>
          <a:xfrm flipH="1">
            <a:off x="10997087" y="3444150"/>
            <a:ext cx="1055788" cy="2849811"/>
          </a:xfrm>
          <a:custGeom>
            <a:avLst/>
            <a:gdLst/>
            <a:ahLst/>
            <a:cxnLst/>
            <a:rect l="l" t="t" r="r" b="b"/>
            <a:pathLst>
              <a:path w="846323" h="2682175" extrusionOk="0">
                <a:moveTo>
                  <a:pt x="269584" y="2672749"/>
                </a:moveTo>
                <a:cubicBezTo>
                  <a:pt x="216951" y="2634256"/>
                  <a:pt x="329288" y="2532918"/>
                  <a:pt x="330859" y="2451219"/>
                </a:cubicBezTo>
                <a:cubicBezTo>
                  <a:pt x="332430" y="2369520"/>
                  <a:pt x="320422" y="2289643"/>
                  <a:pt x="279011" y="2182555"/>
                </a:cubicBezTo>
                <a:cubicBezTo>
                  <a:pt x="237600" y="2075467"/>
                  <a:pt x="99829" y="1967715"/>
                  <a:pt x="82391" y="1808693"/>
                </a:cubicBezTo>
                <a:cubicBezTo>
                  <a:pt x="64953" y="1649671"/>
                  <a:pt x="187960" y="1415920"/>
                  <a:pt x="174382" y="1228420"/>
                </a:cubicBezTo>
                <a:cubicBezTo>
                  <a:pt x="160804" y="1040920"/>
                  <a:pt x="-14160" y="859322"/>
                  <a:pt x="921" y="683693"/>
                </a:cubicBezTo>
                <a:cubicBezTo>
                  <a:pt x="16002" y="508064"/>
                  <a:pt x="224022" y="158935"/>
                  <a:pt x="264871" y="174646"/>
                </a:cubicBezTo>
                <a:cubicBezTo>
                  <a:pt x="214565" y="317644"/>
                  <a:pt x="121999" y="447434"/>
                  <a:pt x="113953" y="603639"/>
                </a:cubicBezTo>
                <a:cubicBezTo>
                  <a:pt x="105907" y="759844"/>
                  <a:pt x="294708" y="1055279"/>
                  <a:pt x="312005" y="1235161"/>
                </a:cubicBezTo>
                <a:cubicBezTo>
                  <a:pt x="329302" y="1415043"/>
                  <a:pt x="249160" y="1533676"/>
                  <a:pt x="217737" y="1682934"/>
                </a:cubicBezTo>
                <a:cubicBezTo>
                  <a:pt x="186314" y="1832192"/>
                  <a:pt x="257801" y="1914676"/>
                  <a:pt x="288438" y="1913891"/>
                </a:cubicBezTo>
                <a:cubicBezTo>
                  <a:pt x="326145" y="1835334"/>
                  <a:pt x="388388" y="1774751"/>
                  <a:pt x="401560" y="1678221"/>
                </a:cubicBezTo>
                <a:cubicBezTo>
                  <a:pt x="414732" y="1581691"/>
                  <a:pt x="336049" y="1443120"/>
                  <a:pt x="367472" y="1334712"/>
                </a:cubicBezTo>
                <a:cubicBezTo>
                  <a:pt x="380406" y="1224543"/>
                  <a:pt x="410079" y="1114718"/>
                  <a:pt x="406273" y="1004204"/>
                </a:cubicBezTo>
                <a:cubicBezTo>
                  <a:pt x="402467" y="893690"/>
                  <a:pt x="331590" y="778712"/>
                  <a:pt x="344633" y="671625"/>
                </a:cubicBezTo>
                <a:cubicBezTo>
                  <a:pt x="357676" y="564538"/>
                  <a:pt x="465619" y="473575"/>
                  <a:pt x="484534" y="361679"/>
                </a:cubicBezTo>
                <a:cubicBezTo>
                  <a:pt x="503449" y="249783"/>
                  <a:pt x="427484" y="-9177"/>
                  <a:pt x="458121" y="250"/>
                </a:cubicBezTo>
                <a:cubicBezTo>
                  <a:pt x="519395" y="136939"/>
                  <a:pt x="644060" y="289474"/>
                  <a:pt x="612890" y="410316"/>
                </a:cubicBezTo>
                <a:cubicBezTo>
                  <a:pt x="581720" y="531158"/>
                  <a:pt x="491961" y="696709"/>
                  <a:pt x="486401" y="806241"/>
                </a:cubicBezTo>
                <a:cubicBezTo>
                  <a:pt x="480841" y="915773"/>
                  <a:pt x="575914" y="964545"/>
                  <a:pt x="579531" y="1067508"/>
                </a:cubicBezTo>
                <a:cubicBezTo>
                  <a:pt x="583148" y="1170471"/>
                  <a:pt x="513228" y="1303474"/>
                  <a:pt x="508101" y="1424018"/>
                </a:cubicBezTo>
                <a:cubicBezTo>
                  <a:pt x="502974" y="1544562"/>
                  <a:pt x="557099" y="1667493"/>
                  <a:pt x="548769" y="1790773"/>
                </a:cubicBezTo>
                <a:cubicBezTo>
                  <a:pt x="540439" y="1914054"/>
                  <a:pt x="482474" y="2045866"/>
                  <a:pt x="458121" y="2163701"/>
                </a:cubicBezTo>
                <a:lnTo>
                  <a:pt x="458121" y="2503066"/>
                </a:lnTo>
                <a:lnTo>
                  <a:pt x="528822" y="2620901"/>
                </a:lnTo>
                <a:cubicBezTo>
                  <a:pt x="542176" y="2583979"/>
                  <a:pt x="533523" y="2393735"/>
                  <a:pt x="567302" y="2265688"/>
                </a:cubicBezTo>
                <a:cubicBezTo>
                  <a:pt x="601081" y="2137641"/>
                  <a:pt x="725912" y="1979310"/>
                  <a:pt x="731498" y="1852617"/>
                </a:cubicBezTo>
                <a:cubicBezTo>
                  <a:pt x="737085" y="1725924"/>
                  <a:pt x="605535" y="1617083"/>
                  <a:pt x="600821" y="1505532"/>
                </a:cubicBezTo>
                <a:cubicBezTo>
                  <a:pt x="596108" y="1393982"/>
                  <a:pt x="691434" y="1178601"/>
                  <a:pt x="703217" y="1183314"/>
                </a:cubicBezTo>
                <a:cubicBezTo>
                  <a:pt x="715000" y="1188027"/>
                  <a:pt x="679399" y="1399303"/>
                  <a:pt x="703217" y="1517965"/>
                </a:cubicBezTo>
                <a:cubicBezTo>
                  <a:pt x="727035" y="1636627"/>
                  <a:pt x="852001" y="1765857"/>
                  <a:pt x="846123" y="1895286"/>
                </a:cubicBezTo>
                <a:cubicBezTo>
                  <a:pt x="840245" y="2024715"/>
                  <a:pt x="727339" y="2161454"/>
                  <a:pt x="667947" y="2294538"/>
                </a:cubicBezTo>
                <a:cubicBezTo>
                  <a:pt x="615598" y="2431144"/>
                  <a:pt x="716572" y="2620901"/>
                  <a:pt x="646657" y="2682175"/>
                </a:cubicBezTo>
                <a:lnTo>
                  <a:pt x="269584" y="2672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"/>
          <p:cNvSpPr/>
          <p:nvPr/>
        </p:nvSpPr>
        <p:spPr>
          <a:xfrm>
            <a:off x="-8021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 flipH="1">
            <a:off x="8176730" y="4822035"/>
            <a:ext cx="2049712" cy="1899603"/>
          </a:xfrm>
          <a:custGeom>
            <a:avLst/>
            <a:gdLst/>
            <a:ahLst/>
            <a:cxnLst/>
            <a:rect l="l" t="t" r="r" b="b"/>
            <a:pathLst>
              <a:path w="2049712" h="1899603" extrusionOk="0">
                <a:moveTo>
                  <a:pt x="1137101" y="1406149"/>
                </a:moveTo>
                <a:cubicBezTo>
                  <a:pt x="1178019" y="1408486"/>
                  <a:pt x="1215429" y="1443557"/>
                  <a:pt x="1206076" y="1509024"/>
                </a:cubicBezTo>
                <a:cubicBezTo>
                  <a:pt x="1187371" y="1621254"/>
                  <a:pt x="1075142" y="1611906"/>
                  <a:pt x="1187371" y="1686726"/>
                </a:cubicBezTo>
                <a:cubicBezTo>
                  <a:pt x="1215424" y="1705431"/>
                  <a:pt x="1271539" y="1883123"/>
                  <a:pt x="1280896" y="1883123"/>
                </a:cubicBezTo>
                <a:cubicBezTo>
                  <a:pt x="1308949" y="1873776"/>
                  <a:pt x="1374421" y="1705431"/>
                  <a:pt x="1355716" y="1668021"/>
                </a:cubicBezTo>
                <a:cubicBezTo>
                  <a:pt x="1327654" y="1611906"/>
                  <a:pt x="1224781" y="1546434"/>
                  <a:pt x="1308949" y="1480971"/>
                </a:cubicBezTo>
                <a:cubicBezTo>
                  <a:pt x="1524061" y="1303269"/>
                  <a:pt x="1477293" y="1892481"/>
                  <a:pt x="1458588" y="1892481"/>
                </a:cubicBezTo>
                <a:cubicBezTo>
                  <a:pt x="1495998" y="1901828"/>
                  <a:pt x="1505356" y="1789598"/>
                  <a:pt x="1552113" y="1789598"/>
                </a:cubicBezTo>
                <a:cubicBezTo>
                  <a:pt x="1608228" y="1789598"/>
                  <a:pt x="1610568" y="1834024"/>
                  <a:pt x="1596540" y="1881956"/>
                </a:cubicBezTo>
                <a:lnTo>
                  <a:pt x="1589259" y="1899603"/>
                </a:lnTo>
                <a:lnTo>
                  <a:pt x="985988" y="1899603"/>
                </a:lnTo>
                <a:lnTo>
                  <a:pt x="974162" y="1862957"/>
                </a:lnTo>
                <a:cubicBezTo>
                  <a:pt x="966417" y="1849220"/>
                  <a:pt x="955897" y="1836361"/>
                  <a:pt x="944207" y="1827008"/>
                </a:cubicBezTo>
                <a:cubicBezTo>
                  <a:pt x="850682" y="1742841"/>
                  <a:pt x="766505" y="1686726"/>
                  <a:pt x="878735" y="1546434"/>
                </a:cubicBezTo>
                <a:cubicBezTo>
                  <a:pt x="925502" y="1490319"/>
                  <a:pt x="1047079" y="1537086"/>
                  <a:pt x="1047079" y="1499676"/>
                </a:cubicBezTo>
                <a:cubicBezTo>
                  <a:pt x="1051758" y="1434209"/>
                  <a:pt x="1096184" y="1403812"/>
                  <a:pt x="1137101" y="1406149"/>
                </a:cubicBezTo>
                <a:close/>
                <a:moveTo>
                  <a:pt x="2049712" y="1220521"/>
                </a:moveTo>
                <a:lnTo>
                  <a:pt x="2049712" y="1255997"/>
                </a:lnTo>
                <a:lnTo>
                  <a:pt x="2047800" y="1247155"/>
                </a:lnTo>
                <a:close/>
                <a:moveTo>
                  <a:pt x="164147" y="331198"/>
                </a:moveTo>
                <a:cubicBezTo>
                  <a:pt x="177299" y="331782"/>
                  <a:pt x="191328" y="342303"/>
                  <a:pt x="205356" y="368021"/>
                </a:cubicBezTo>
                <a:cubicBezTo>
                  <a:pt x="214713" y="386726"/>
                  <a:pt x="186651" y="695363"/>
                  <a:pt x="242766" y="667301"/>
                </a:cubicBezTo>
                <a:cubicBezTo>
                  <a:pt x="252123" y="667301"/>
                  <a:pt x="214713" y="386726"/>
                  <a:pt x="317586" y="536366"/>
                </a:cubicBezTo>
                <a:cubicBezTo>
                  <a:pt x="392406" y="639248"/>
                  <a:pt x="270828" y="798236"/>
                  <a:pt x="280176" y="910465"/>
                </a:cubicBezTo>
                <a:cubicBezTo>
                  <a:pt x="280176" y="938528"/>
                  <a:pt x="289533" y="938528"/>
                  <a:pt x="317586" y="929170"/>
                </a:cubicBezTo>
                <a:cubicBezTo>
                  <a:pt x="326943" y="901118"/>
                  <a:pt x="308238" y="816940"/>
                  <a:pt x="345648" y="798236"/>
                </a:cubicBezTo>
                <a:cubicBezTo>
                  <a:pt x="420468" y="770183"/>
                  <a:pt x="401763" y="910465"/>
                  <a:pt x="392406" y="938528"/>
                </a:cubicBezTo>
                <a:cubicBezTo>
                  <a:pt x="364353" y="1032052"/>
                  <a:pt x="252123" y="1219102"/>
                  <a:pt x="336291" y="1312627"/>
                </a:cubicBezTo>
                <a:cubicBezTo>
                  <a:pt x="336291" y="1312627"/>
                  <a:pt x="429816" y="1209745"/>
                  <a:pt x="439173" y="1209745"/>
                </a:cubicBezTo>
                <a:cubicBezTo>
                  <a:pt x="532698" y="1191040"/>
                  <a:pt x="467225" y="1275217"/>
                  <a:pt x="448521" y="1293922"/>
                </a:cubicBezTo>
                <a:cubicBezTo>
                  <a:pt x="420468" y="1359384"/>
                  <a:pt x="457878" y="1443562"/>
                  <a:pt x="448521" y="1518381"/>
                </a:cubicBezTo>
                <a:cubicBezTo>
                  <a:pt x="429816" y="1621254"/>
                  <a:pt x="298881" y="1696074"/>
                  <a:pt x="345648" y="1798956"/>
                </a:cubicBezTo>
                <a:cubicBezTo>
                  <a:pt x="352662" y="1812984"/>
                  <a:pt x="361429" y="1834612"/>
                  <a:pt x="371949" y="1858139"/>
                </a:cubicBezTo>
                <a:lnTo>
                  <a:pt x="393583" y="1899603"/>
                </a:lnTo>
                <a:lnTo>
                  <a:pt x="196413" y="1899603"/>
                </a:lnTo>
                <a:lnTo>
                  <a:pt x="160086" y="1872561"/>
                </a:lnTo>
                <a:lnTo>
                  <a:pt x="172773" y="1862194"/>
                </a:lnTo>
                <a:cubicBezTo>
                  <a:pt x="198343" y="1817949"/>
                  <a:pt x="173796" y="1664513"/>
                  <a:pt x="149241" y="1639959"/>
                </a:cubicBezTo>
                <a:cubicBezTo>
                  <a:pt x="121189" y="1611906"/>
                  <a:pt x="-75218" y="1424857"/>
                  <a:pt x="65074" y="1387447"/>
                </a:cubicBezTo>
                <a:cubicBezTo>
                  <a:pt x="167946" y="1359384"/>
                  <a:pt x="121189" y="1630611"/>
                  <a:pt x="270828" y="1583844"/>
                </a:cubicBezTo>
                <a:cubicBezTo>
                  <a:pt x="401763" y="1480971"/>
                  <a:pt x="298881" y="1434204"/>
                  <a:pt x="224061" y="1340679"/>
                </a:cubicBezTo>
                <a:cubicBezTo>
                  <a:pt x="186651" y="1293922"/>
                  <a:pt x="186651" y="1228450"/>
                  <a:pt x="205356" y="1172335"/>
                </a:cubicBezTo>
                <a:cubicBezTo>
                  <a:pt x="224061" y="1106872"/>
                  <a:pt x="139894" y="1078810"/>
                  <a:pt x="111831" y="1041400"/>
                </a:cubicBezTo>
                <a:cubicBezTo>
                  <a:pt x="74421" y="994643"/>
                  <a:pt x="-65861" y="760826"/>
                  <a:pt x="37011" y="714068"/>
                </a:cubicBezTo>
                <a:cubicBezTo>
                  <a:pt x="149241" y="667301"/>
                  <a:pt x="121189" y="1013347"/>
                  <a:pt x="186651" y="1013347"/>
                </a:cubicBezTo>
                <a:cubicBezTo>
                  <a:pt x="177303" y="1013347"/>
                  <a:pt x="167946" y="751478"/>
                  <a:pt x="158599" y="723416"/>
                </a:cubicBezTo>
                <a:cubicBezTo>
                  <a:pt x="121189" y="629891"/>
                  <a:pt x="93126" y="545723"/>
                  <a:pt x="93126" y="452199"/>
                </a:cubicBezTo>
                <a:cubicBezTo>
                  <a:pt x="93126" y="417123"/>
                  <a:pt x="124691" y="329446"/>
                  <a:pt x="164147" y="331198"/>
                </a:cubicBezTo>
                <a:close/>
                <a:moveTo>
                  <a:pt x="569832" y="15769"/>
                </a:moveTo>
                <a:cubicBezTo>
                  <a:pt x="577852" y="14819"/>
                  <a:pt x="589981" y="19642"/>
                  <a:pt x="607518" y="31332"/>
                </a:cubicBezTo>
                <a:cubicBezTo>
                  <a:pt x="710390" y="96804"/>
                  <a:pt x="654275" y="255792"/>
                  <a:pt x="654275" y="349316"/>
                </a:cubicBezTo>
                <a:cubicBezTo>
                  <a:pt x="644927" y="414789"/>
                  <a:pt x="672980" y="536366"/>
                  <a:pt x="607518" y="592481"/>
                </a:cubicBezTo>
                <a:cubicBezTo>
                  <a:pt x="598160" y="648596"/>
                  <a:pt x="701042" y="835645"/>
                  <a:pt x="729095" y="882413"/>
                </a:cubicBezTo>
                <a:cubicBezTo>
                  <a:pt x="813272" y="760826"/>
                  <a:pt x="822620" y="779531"/>
                  <a:pt x="738452" y="639248"/>
                </a:cubicBezTo>
                <a:cubicBezTo>
                  <a:pt x="710390" y="592481"/>
                  <a:pt x="691685" y="321264"/>
                  <a:pt x="813272" y="414789"/>
                </a:cubicBezTo>
                <a:cubicBezTo>
                  <a:pt x="888092" y="470904"/>
                  <a:pt x="831977" y="583133"/>
                  <a:pt x="916144" y="648596"/>
                </a:cubicBezTo>
                <a:cubicBezTo>
                  <a:pt x="1000322" y="714068"/>
                  <a:pt x="1056437" y="863708"/>
                  <a:pt x="916144" y="901118"/>
                </a:cubicBezTo>
                <a:cubicBezTo>
                  <a:pt x="813272" y="929170"/>
                  <a:pt x="775862" y="1069462"/>
                  <a:pt x="766505" y="1162987"/>
                </a:cubicBezTo>
                <a:cubicBezTo>
                  <a:pt x="757157" y="1284564"/>
                  <a:pt x="850682" y="1350037"/>
                  <a:pt x="888092" y="1209745"/>
                </a:cubicBezTo>
                <a:cubicBezTo>
                  <a:pt x="925502" y="1097515"/>
                  <a:pt x="1000322" y="1191040"/>
                  <a:pt x="1009669" y="1275217"/>
                </a:cubicBezTo>
                <a:cubicBezTo>
                  <a:pt x="1019027" y="1396794"/>
                  <a:pt x="813272" y="1424857"/>
                  <a:pt x="747800" y="1499676"/>
                </a:cubicBezTo>
                <a:cubicBezTo>
                  <a:pt x="663632" y="1611906"/>
                  <a:pt x="747800" y="1639959"/>
                  <a:pt x="766505" y="1742841"/>
                </a:cubicBezTo>
                <a:cubicBezTo>
                  <a:pt x="775862" y="1770893"/>
                  <a:pt x="729095" y="1883123"/>
                  <a:pt x="757157" y="1892481"/>
                </a:cubicBezTo>
                <a:lnTo>
                  <a:pt x="782801" y="1899603"/>
                </a:lnTo>
                <a:lnTo>
                  <a:pt x="580197" y="1899603"/>
                </a:lnTo>
                <a:lnTo>
                  <a:pt x="604006" y="1869099"/>
                </a:lnTo>
                <a:cubicBezTo>
                  <a:pt x="626218" y="1831689"/>
                  <a:pt x="635570" y="1789603"/>
                  <a:pt x="616865" y="1742841"/>
                </a:cubicBezTo>
                <a:cubicBezTo>
                  <a:pt x="560750" y="1621254"/>
                  <a:pt x="551403" y="1555791"/>
                  <a:pt x="654275" y="1462267"/>
                </a:cubicBezTo>
                <a:cubicBezTo>
                  <a:pt x="766505" y="1350037"/>
                  <a:pt x="635570" y="1265860"/>
                  <a:pt x="551403" y="1200397"/>
                </a:cubicBezTo>
                <a:cubicBezTo>
                  <a:pt x="495288" y="1144282"/>
                  <a:pt x="429816" y="1060105"/>
                  <a:pt x="439173" y="975938"/>
                </a:cubicBezTo>
                <a:cubicBezTo>
                  <a:pt x="457878" y="788888"/>
                  <a:pt x="579455" y="1032052"/>
                  <a:pt x="598160" y="1060105"/>
                </a:cubicBezTo>
                <a:cubicBezTo>
                  <a:pt x="635570" y="1069462"/>
                  <a:pt x="663632" y="1069462"/>
                  <a:pt x="672980" y="1060105"/>
                </a:cubicBezTo>
                <a:cubicBezTo>
                  <a:pt x="672980" y="1022695"/>
                  <a:pt x="635570" y="994643"/>
                  <a:pt x="616865" y="966580"/>
                </a:cubicBezTo>
                <a:cubicBezTo>
                  <a:pt x="598160" y="901118"/>
                  <a:pt x="579455" y="845003"/>
                  <a:pt x="570108" y="779531"/>
                </a:cubicBezTo>
                <a:cubicBezTo>
                  <a:pt x="532698" y="536366"/>
                  <a:pt x="429816" y="620543"/>
                  <a:pt x="392406" y="527019"/>
                </a:cubicBezTo>
                <a:cubicBezTo>
                  <a:pt x="364353" y="452199"/>
                  <a:pt x="326943" y="311907"/>
                  <a:pt x="420468" y="265149"/>
                </a:cubicBezTo>
                <a:cubicBezTo>
                  <a:pt x="542045" y="209034"/>
                  <a:pt x="429816" y="396084"/>
                  <a:pt x="439173" y="433494"/>
                </a:cubicBezTo>
                <a:cubicBezTo>
                  <a:pt x="439173" y="480251"/>
                  <a:pt x="513993" y="527019"/>
                  <a:pt x="560750" y="508314"/>
                </a:cubicBezTo>
                <a:cubicBezTo>
                  <a:pt x="658952" y="311912"/>
                  <a:pt x="513696" y="22419"/>
                  <a:pt x="569832" y="15769"/>
                </a:cubicBezTo>
                <a:close/>
                <a:moveTo>
                  <a:pt x="1617162" y="517"/>
                </a:moveTo>
                <a:cubicBezTo>
                  <a:pt x="1672531" y="-8562"/>
                  <a:pt x="1664348" y="104984"/>
                  <a:pt x="1598880" y="96804"/>
                </a:cubicBezTo>
                <a:cubicBezTo>
                  <a:pt x="1570818" y="143562"/>
                  <a:pt x="1561471" y="209034"/>
                  <a:pt x="1561471" y="265149"/>
                </a:cubicBezTo>
                <a:cubicBezTo>
                  <a:pt x="1608228" y="433494"/>
                  <a:pt x="1711110" y="330612"/>
                  <a:pt x="1785930" y="246444"/>
                </a:cubicBezTo>
                <a:cubicBezTo>
                  <a:pt x="1795278" y="237087"/>
                  <a:pt x="1860750" y="171624"/>
                  <a:pt x="1870097" y="237087"/>
                </a:cubicBezTo>
                <a:cubicBezTo>
                  <a:pt x="1879455" y="321264"/>
                  <a:pt x="1804635" y="368021"/>
                  <a:pt x="1748520" y="424136"/>
                </a:cubicBezTo>
                <a:cubicBezTo>
                  <a:pt x="1673700" y="498956"/>
                  <a:pt x="1608228" y="573776"/>
                  <a:pt x="1524061" y="639248"/>
                </a:cubicBezTo>
                <a:cubicBezTo>
                  <a:pt x="1355716" y="770183"/>
                  <a:pt x="1449241" y="873055"/>
                  <a:pt x="1514703" y="1041400"/>
                </a:cubicBezTo>
                <a:cubicBezTo>
                  <a:pt x="1533408" y="1060105"/>
                  <a:pt x="1552113" y="1060105"/>
                  <a:pt x="1570818" y="1050757"/>
                </a:cubicBezTo>
                <a:cubicBezTo>
                  <a:pt x="1580175" y="1032052"/>
                  <a:pt x="1654995" y="676658"/>
                  <a:pt x="1739163" y="807593"/>
                </a:cubicBezTo>
                <a:cubicBezTo>
                  <a:pt x="1776573" y="854350"/>
                  <a:pt x="1673700" y="929170"/>
                  <a:pt x="1664343" y="966580"/>
                </a:cubicBezTo>
                <a:cubicBezTo>
                  <a:pt x="1626933" y="1050757"/>
                  <a:pt x="1636290" y="1116220"/>
                  <a:pt x="1589523" y="1200397"/>
                </a:cubicBezTo>
                <a:cubicBezTo>
                  <a:pt x="1580175" y="1265860"/>
                  <a:pt x="1598880" y="1293922"/>
                  <a:pt x="1645638" y="1284564"/>
                </a:cubicBezTo>
                <a:cubicBezTo>
                  <a:pt x="1673700" y="1219102"/>
                  <a:pt x="1683048" y="1003990"/>
                  <a:pt x="1813983" y="1069462"/>
                </a:cubicBezTo>
                <a:cubicBezTo>
                  <a:pt x="1954275" y="1144282"/>
                  <a:pt x="1785930" y="1237807"/>
                  <a:pt x="1757868" y="1312627"/>
                </a:cubicBezTo>
                <a:cubicBezTo>
                  <a:pt x="1729815" y="1378089"/>
                  <a:pt x="1729815" y="1555791"/>
                  <a:pt x="1739163" y="1621254"/>
                </a:cubicBezTo>
                <a:cubicBezTo>
                  <a:pt x="1748516" y="1672695"/>
                  <a:pt x="1764884" y="1724134"/>
                  <a:pt x="1791772" y="1766220"/>
                </a:cubicBezTo>
                <a:lnTo>
                  <a:pt x="1837610" y="1817977"/>
                </a:lnTo>
                <a:lnTo>
                  <a:pt x="1837610" y="1899603"/>
                </a:lnTo>
                <a:lnTo>
                  <a:pt x="1759754" y="1899603"/>
                </a:lnTo>
                <a:lnTo>
                  <a:pt x="1709941" y="1863252"/>
                </a:lnTo>
                <a:cubicBezTo>
                  <a:pt x="1657332" y="1822335"/>
                  <a:pt x="1612907" y="1775572"/>
                  <a:pt x="1608228" y="1705431"/>
                </a:cubicBezTo>
                <a:cubicBezTo>
                  <a:pt x="1608228" y="1583844"/>
                  <a:pt x="1570818" y="1387447"/>
                  <a:pt x="1449241" y="1312627"/>
                </a:cubicBezTo>
                <a:cubicBezTo>
                  <a:pt x="1299601" y="1331332"/>
                  <a:pt x="1178014" y="1293922"/>
                  <a:pt x="1093847" y="1172335"/>
                </a:cubicBezTo>
                <a:cubicBezTo>
                  <a:pt x="1037732" y="1106872"/>
                  <a:pt x="1112551" y="1060105"/>
                  <a:pt x="1178014" y="1088167"/>
                </a:cubicBezTo>
                <a:cubicBezTo>
                  <a:pt x="1252834" y="1116220"/>
                  <a:pt x="1290244" y="1200397"/>
                  <a:pt x="1365064" y="1228450"/>
                </a:cubicBezTo>
                <a:cubicBezTo>
                  <a:pt x="1337011" y="1162987"/>
                  <a:pt x="1327654" y="1069462"/>
                  <a:pt x="1262191" y="1022695"/>
                </a:cubicBezTo>
                <a:cubicBezTo>
                  <a:pt x="1206076" y="985285"/>
                  <a:pt x="1131256" y="966580"/>
                  <a:pt x="1093847" y="901118"/>
                </a:cubicBezTo>
                <a:cubicBezTo>
                  <a:pt x="1056437" y="826298"/>
                  <a:pt x="1103194" y="760826"/>
                  <a:pt x="1103194" y="686006"/>
                </a:cubicBezTo>
                <a:cubicBezTo>
                  <a:pt x="1093847" y="620543"/>
                  <a:pt x="1037732" y="564428"/>
                  <a:pt x="1028374" y="498956"/>
                </a:cubicBezTo>
                <a:cubicBezTo>
                  <a:pt x="1019027" y="433494"/>
                  <a:pt x="1131256" y="489609"/>
                  <a:pt x="1149961" y="508314"/>
                </a:cubicBezTo>
                <a:cubicBezTo>
                  <a:pt x="1206076" y="564428"/>
                  <a:pt x="1206076" y="648596"/>
                  <a:pt x="1206076" y="723416"/>
                </a:cubicBezTo>
                <a:cubicBezTo>
                  <a:pt x="1206076" y="779531"/>
                  <a:pt x="1196719" y="854350"/>
                  <a:pt x="1243486" y="901118"/>
                </a:cubicBezTo>
                <a:cubicBezTo>
                  <a:pt x="1299601" y="975938"/>
                  <a:pt x="1346359" y="1032052"/>
                  <a:pt x="1402473" y="1106872"/>
                </a:cubicBezTo>
                <a:cubicBezTo>
                  <a:pt x="1421178" y="994643"/>
                  <a:pt x="1318306" y="891760"/>
                  <a:pt x="1318306" y="770183"/>
                </a:cubicBezTo>
                <a:cubicBezTo>
                  <a:pt x="1318306" y="686006"/>
                  <a:pt x="1290244" y="639248"/>
                  <a:pt x="1262191" y="564428"/>
                </a:cubicBezTo>
                <a:cubicBezTo>
                  <a:pt x="1234129" y="498956"/>
                  <a:pt x="1262191" y="396084"/>
                  <a:pt x="1252834" y="330612"/>
                </a:cubicBezTo>
                <a:cubicBezTo>
                  <a:pt x="1215424" y="227739"/>
                  <a:pt x="1084489" y="190329"/>
                  <a:pt x="1112551" y="59395"/>
                </a:cubicBezTo>
                <a:cubicBezTo>
                  <a:pt x="1149961" y="-108950"/>
                  <a:pt x="1234129" y="143562"/>
                  <a:pt x="1243486" y="152919"/>
                </a:cubicBezTo>
                <a:cubicBezTo>
                  <a:pt x="1262191" y="171624"/>
                  <a:pt x="1299601" y="31332"/>
                  <a:pt x="1355716" y="50037"/>
                </a:cubicBezTo>
                <a:cubicBezTo>
                  <a:pt x="1402473" y="68742"/>
                  <a:pt x="1346359" y="209034"/>
                  <a:pt x="1337011" y="237087"/>
                </a:cubicBezTo>
                <a:cubicBezTo>
                  <a:pt x="1299601" y="339969"/>
                  <a:pt x="1308949" y="573776"/>
                  <a:pt x="1458588" y="592481"/>
                </a:cubicBezTo>
                <a:cubicBezTo>
                  <a:pt x="1608228" y="480251"/>
                  <a:pt x="1467946" y="339969"/>
                  <a:pt x="1495998" y="190329"/>
                </a:cubicBezTo>
                <a:cubicBezTo>
                  <a:pt x="1505356" y="124857"/>
                  <a:pt x="1533408" y="50037"/>
                  <a:pt x="1589523" y="12627"/>
                </a:cubicBezTo>
                <a:cubicBezTo>
                  <a:pt x="1600045" y="5613"/>
                  <a:pt x="1609252" y="1813"/>
                  <a:pt x="1617162" y="5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8"/>
          <p:cNvSpPr/>
          <p:nvPr/>
        </p:nvSpPr>
        <p:spPr>
          <a:xfrm rot="2549757" flipH="1">
            <a:off x="10376946" y="5896936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 rot="4715850" flipH="1">
            <a:off x="1962411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8"/>
          <p:cNvSpPr/>
          <p:nvPr/>
        </p:nvSpPr>
        <p:spPr>
          <a:xfrm flipH="1">
            <a:off x="-345841" y="4612300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/>
          <p:nvPr/>
        </p:nvSpPr>
        <p:spPr>
          <a:xfrm flipH="1">
            <a:off x="-8021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userDrawn="1">
  <p:cSld name="TITLE_AND_TWO_COLUMNS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8" name="Google Shape;168;p9"/>
          <p:cNvSpPr txBox="1">
            <a:spLocks noGrp="1"/>
          </p:cNvSpPr>
          <p:nvPr>
            <p:ph type="sldNum" idx="3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-8025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9"/>
          <p:cNvSpPr/>
          <p:nvPr/>
        </p:nvSpPr>
        <p:spPr>
          <a:xfrm flipH="1">
            <a:off x="-8021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-8021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9"/>
          <p:cNvSpPr/>
          <p:nvPr/>
        </p:nvSpPr>
        <p:spPr>
          <a:xfrm>
            <a:off x="-8021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/>
          <p:nvPr/>
        </p:nvSpPr>
        <p:spPr>
          <a:xfrm flipH="1">
            <a:off x="-8021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/>
          <p:nvPr/>
        </p:nvSpPr>
        <p:spPr>
          <a:xfrm flipH="1">
            <a:off x="-273225" y="47616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9"/>
          <p:cNvSpPr/>
          <p:nvPr/>
        </p:nvSpPr>
        <p:spPr>
          <a:xfrm rot="2549757" flipH="1">
            <a:off x="11437916" y="5787477"/>
            <a:ext cx="646253" cy="646171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9"/>
          <p:cNvSpPr/>
          <p:nvPr/>
        </p:nvSpPr>
        <p:spPr>
          <a:xfrm rot="4715850" flipH="1">
            <a:off x="1962411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_COLUMN_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3" name="Google Shape;213;p11"/>
          <p:cNvSpPr txBox="1">
            <a:spLocks noGrp="1"/>
          </p:cNvSpPr>
          <p:nvPr>
            <p:ph type="sldNum" idx="2"/>
          </p:nvPr>
        </p:nvSpPr>
        <p:spPr>
          <a:xfrm flipH="1">
            <a:off x="163690" y="62114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4" name="Google Shape;214;p11"/>
          <p:cNvSpPr txBox="1">
            <a:spLocks noGrp="1"/>
          </p:cNvSpPr>
          <p:nvPr>
            <p:ph type="sldNum" idx="3"/>
          </p:nvPr>
        </p:nvSpPr>
        <p:spPr>
          <a:xfrm flipH="1">
            <a:off x="163690" y="62114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5" name="Google Shape;215;p11"/>
          <p:cNvSpPr txBox="1"/>
          <p:nvPr/>
        </p:nvSpPr>
        <p:spPr>
          <a:xfrm flipH="1">
            <a:off x="163690" y="62114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022980"/>
                </a:solidFill>
              </a:rPr>
              <a:t>‹#›</a:t>
            </a:fld>
            <a:endParaRPr sz="1300">
              <a:solidFill>
                <a:srgbClr val="022980"/>
              </a:solidFill>
            </a:endParaRPr>
          </a:p>
        </p:txBody>
      </p:sp>
      <p:sp>
        <p:nvSpPr>
          <p:cNvPr id="216" name="Google Shape;216;p11"/>
          <p:cNvSpPr/>
          <p:nvPr/>
        </p:nvSpPr>
        <p:spPr>
          <a:xfrm>
            <a:off x="-8025" y="48220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1"/>
          <p:cNvSpPr/>
          <p:nvPr/>
        </p:nvSpPr>
        <p:spPr>
          <a:xfrm flipH="1">
            <a:off x="-8021" y="50937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1"/>
          <p:cNvSpPr/>
          <p:nvPr/>
        </p:nvSpPr>
        <p:spPr>
          <a:xfrm>
            <a:off x="-8021" y="52203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1"/>
          <p:cNvSpPr/>
          <p:nvPr/>
        </p:nvSpPr>
        <p:spPr>
          <a:xfrm>
            <a:off x="-8021" y="57112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1"/>
          <p:cNvSpPr/>
          <p:nvPr/>
        </p:nvSpPr>
        <p:spPr>
          <a:xfrm flipH="1">
            <a:off x="-8021" y="60480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1"/>
          <p:cNvSpPr/>
          <p:nvPr/>
        </p:nvSpPr>
        <p:spPr>
          <a:xfrm flipH="1">
            <a:off x="-273225" y="47616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1"/>
          <p:cNvSpPr/>
          <p:nvPr/>
        </p:nvSpPr>
        <p:spPr>
          <a:xfrm rot="4715850" flipH="1">
            <a:off x="1962411" y="59869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1"/>
          <p:cNvSpPr/>
          <p:nvPr/>
        </p:nvSpPr>
        <p:spPr>
          <a:xfrm flipH="1">
            <a:off x="288885" y="3903761"/>
            <a:ext cx="902716" cy="734571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1"/>
          <p:cNvSpPr/>
          <p:nvPr/>
        </p:nvSpPr>
        <p:spPr>
          <a:xfrm flipH="1">
            <a:off x="1289133" y="43613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1"/>
          <p:cNvSpPr/>
          <p:nvPr/>
        </p:nvSpPr>
        <p:spPr>
          <a:xfrm flipH="1">
            <a:off x="1223544" y="3925206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1"/>
          <p:cNvSpPr/>
          <p:nvPr/>
        </p:nvSpPr>
        <p:spPr>
          <a:xfrm flipH="1">
            <a:off x="838483" y="3247093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userDrawn="1">
  <p:cSld name="MAIN_POIN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1" name="Google Shape;231;p12"/>
          <p:cNvSpPr txBox="1">
            <a:spLocks noGrp="1"/>
          </p:cNvSpPr>
          <p:nvPr>
            <p:ph type="sldNum" idx="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2" name="Google Shape;232;p12"/>
          <p:cNvSpPr txBox="1"/>
          <p:nvPr/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022980"/>
                </a:solidFill>
              </a:rPr>
              <a:t>‹#›</a:t>
            </a:fld>
            <a:endParaRPr sz="1300">
              <a:solidFill>
                <a:srgbClr val="022980"/>
              </a:solidFill>
            </a:endParaRPr>
          </a:p>
        </p:txBody>
      </p:sp>
      <p:sp>
        <p:nvSpPr>
          <p:cNvPr id="233" name="Google Shape;233;p12"/>
          <p:cNvSpPr/>
          <p:nvPr/>
        </p:nvSpPr>
        <p:spPr>
          <a:xfrm flipH="1">
            <a:off x="4" y="4828224"/>
            <a:ext cx="12200021" cy="202895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2"/>
          <p:cNvSpPr/>
          <p:nvPr/>
        </p:nvSpPr>
        <p:spPr>
          <a:xfrm>
            <a:off x="0" y="5099901"/>
            <a:ext cx="12200021" cy="176431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2"/>
          <p:cNvSpPr/>
          <p:nvPr/>
        </p:nvSpPr>
        <p:spPr>
          <a:xfrm flipH="1">
            <a:off x="0" y="5226518"/>
            <a:ext cx="12200021" cy="1631987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2"/>
          <p:cNvSpPr/>
          <p:nvPr/>
        </p:nvSpPr>
        <p:spPr>
          <a:xfrm flipH="1">
            <a:off x="0" y="5717406"/>
            <a:ext cx="12200021" cy="113945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2"/>
          <p:cNvSpPr/>
          <p:nvPr/>
        </p:nvSpPr>
        <p:spPr>
          <a:xfrm>
            <a:off x="0" y="6054290"/>
            <a:ext cx="12200021" cy="801291"/>
          </a:xfrm>
          <a:custGeom>
            <a:avLst/>
            <a:gdLst/>
            <a:ahLst/>
            <a:cxnLst/>
            <a:rect l="l" t="t" r="r" b="b"/>
            <a:pathLst>
              <a:path w="12200021" h="2940518" extrusionOk="0">
                <a:moveTo>
                  <a:pt x="4812" y="1626669"/>
                </a:moveTo>
                <a:cubicBezTo>
                  <a:pt x="562275" y="1369995"/>
                  <a:pt x="1680410" y="2303645"/>
                  <a:pt x="2858703" y="1472665"/>
                </a:cubicBezTo>
                <a:cubicBezTo>
                  <a:pt x="4036996" y="641685"/>
                  <a:pt x="4798995" y="2054192"/>
                  <a:pt x="5544151" y="2011680"/>
                </a:cubicBezTo>
                <a:cubicBezTo>
                  <a:pt x="6289307" y="1969169"/>
                  <a:pt x="6508283" y="1217596"/>
                  <a:pt x="7329638" y="1217596"/>
                </a:cubicBezTo>
                <a:cubicBezTo>
                  <a:pt x="8150993" y="1217596"/>
                  <a:pt x="8332268" y="2212207"/>
                  <a:pt x="9331692" y="2103120"/>
                </a:cubicBezTo>
                <a:cubicBezTo>
                  <a:pt x="10331116" y="1994033"/>
                  <a:pt x="11243911" y="701040"/>
                  <a:pt x="12200021" y="0"/>
                </a:cubicBezTo>
                <a:cubicBezTo>
                  <a:pt x="12196813" y="975360"/>
                  <a:pt x="12193604" y="1950720"/>
                  <a:pt x="12190396" y="2926080"/>
                </a:cubicBezTo>
                <a:lnTo>
                  <a:pt x="0" y="2940518"/>
                </a:lnTo>
                <a:lnTo>
                  <a:pt x="4812" y="162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90500" dist="38100" dir="5400000" sx="94000" sy="94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2"/>
          <p:cNvSpPr/>
          <p:nvPr/>
        </p:nvSpPr>
        <p:spPr>
          <a:xfrm>
            <a:off x="10311846" y="4767846"/>
            <a:ext cx="2153379" cy="1761738"/>
          </a:xfrm>
          <a:custGeom>
            <a:avLst/>
            <a:gdLst/>
            <a:ahLst/>
            <a:cxnLst/>
            <a:rect l="l" t="t" r="r" b="b"/>
            <a:pathLst>
              <a:path w="775294" h="634289" extrusionOk="0">
                <a:moveTo>
                  <a:pt x="772173" y="375992"/>
                </a:moveTo>
                <a:cubicBezTo>
                  <a:pt x="770268" y="373134"/>
                  <a:pt x="765505" y="370277"/>
                  <a:pt x="761695" y="368372"/>
                </a:cubicBezTo>
                <a:cubicBezTo>
                  <a:pt x="757885" y="367419"/>
                  <a:pt x="754075" y="366467"/>
                  <a:pt x="749313" y="367419"/>
                </a:cubicBezTo>
                <a:cubicBezTo>
                  <a:pt x="745503" y="367419"/>
                  <a:pt x="741693" y="368372"/>
                  <a:pt x="737883" y="366467"/>
                </a:cubicBezTo>
                <a:cubicBezTo>
                  <a:pt x="730263" y="362657"/>
                  <a:pt x="739788" y="351227"/>
                  <a:pt x="743598" y="344559"/>
                </a:cubicBezTo>
                <a:cubicBezTo>
                  <a:pt x="743598" y="343607"/>
                  <a:pt x="744550" y="342654"/>
                  <a:pt x="744550" y="341702"/>
                </a:cubicBezTo>
                <a:cubicBezTo>
                  <a:pt x="749313" y="328367"/>
                  <a:pt x="732168" y="327414"/>
                  <a:pt x="724548" y="334082"/>
                </a:cubicBezTo>
                <a:cubicBezTo>
                  <a:pt x="717880" y="339797"/>
                  <a:pt x="718833" y="351227"/>
                  <a:pt x="717880" y="357894"/>
                </a:cubicBezTo>
                <a:cubicBezTo>
                  <a:pt x="715975" y="365514"/>
                  <a:pt x="715023" y="373134"/>
                  <a:pt x="712165" y="380754"/>
                </a:cubicBezTo>
                <a:cubicBezTo>
                  <a:pt x="701688" y="395042"/>
                  <a:pt x="688353" y="398852"/>
                  <a:pt x="672160" y="401709"/>
                </a:cubicBezTo>
                <a:cubicBezTo>
                  <a:pt x="665493" y="403614"/>
                  <a:pt x="659778" y="405519"/>
                  <a:pt x="653110" y="407424"/>
                </a:cubicBezTo>
                <a:cubicBezTo>
                  <a:pt x="651205" y="408377"/>
                  <a:pt x="649300" y="409329"/>
                  <a:pt x="647395" y="409329"/>
                </a:cubicBezTo>
                <a:lnTo>
                  <a:pt x="647395" y="409329"/>
                </a:lnTo>
                <a:cubicBezTo>
                  <a:pt x="647395" y="409329"/>
                  <a:pt x="647395" y="409329"/>
                  <a:pt x="647395" y="409329"/>
                </a:cubicBezTo>
                <a:cubicBezTo>
                  <a:pt x="646443" y="409329"/>
                  <a:pt x="645490" y="409329"/>
                  <a:pt x="644538" y="409329"/>
                </a:cubicBezTo>
                <a:cubicBezTo>
                  <a:pt x="637870" y="408377"/>
                  <a:pt x="642633" y="398852"/>
                  <a:pt x="644538" y="396947"/>
                </a:cubicBezTo>
                <a:cubicBezTo>
                  <a:pt x="647395" y="393137"/>
                  <a:pt x="651205" y="388374"/>
                  <a:pt x="655015" y="385517"/>
                </a:cubicBezTo>
                <a:cubicBezTo>
                  <a:pt x="660730" y="380754"/>
                  <a:pt x="673113" y="382659"/>
                  <a:pt x="679780" y="381707"/>
                </a:cubicBezTo>
                <a:cubicBezTo>
                  <a:pt x="683590" y="381707"/>
                  <a:pt x="686448" y="378849"/>
                  <a:pt x="689305" y="375992"/>
                </a:cubicBezTo>
                <a:cubicBezTo>
                  <a:pt x="692163" y="373134"/>
                  <a:pt x="695020" y="363609"/>
                  <a:pt x="689305" y="360752"/>
                </a:cubicBezTo>
                <a:cubicBezTo>
                  <a:pt x="685495" y="358847"/>
                  <a:pt x="683590" y="359799"/>
                  <a:pt x="679780" y="360752"/>
                </a:cubicBezTo>
                <a:cubicBezTo>
                  <a:pt x="675970" y="361704"/>
                  <a:pt x="673113" y="364562"/>
                  <a:pt x="670255" y="365514"/>
                </a:cubicBezTo>
                <a:cubicBezTo>
                  <a:pt x="673113" y="364562"/>
                  <a:pt x="661683" y="371229"/>
                  <a:pt x="663588" y="365514"/>
                </a:cubicBezTo>
                <a:cubicBezTo>
                  <a:pt x="670255" y="350274"/>
                  <a:pt x="683590" y="335034"/>
                  <a:pt x="698830" y="328367"/>
                </a:cubicBezTo>
                <a:cubicBezTo>
                  <a:pt x="707403" y="325509"/>
                  <a:pt x="713118" y="321699"/>
                  <a:pt x="716928" y="314079"/>
                </a:cubicBezTo>
                <a:cubicBezTo>
                  <a:pt x="720738" y="304554"/>
                  <a:pt x="715975" y="295029"/>
                  <a:pt x="706450" y="291219"/>
                </a:cubicBezTo>
                <a:cubicBezTo>
                  <a:pt x="699783" y="288362"/>
                  <a:pt x="693115" y="295982"/>
                  <a:pt x="690258" y="299792"/>
                </a:cubicBezTo>
                <a:cubicBezTo>
                  <a:pt x="689305" y="301697"/>
                  <a:pt x="688353" y="301697"/>
                  <a:pt x="688353" y="302649"/>
                </a:cubicBezTo>
                <a:cubicBezTo>
                  <a:pt x="686448" y="307412"/>
                  <a:pt x="685495" y="313127"/>
                  <a:pt x="681685" y="316937"/>
                </a:cubicBezTo>
                <a:cubicBezTo>
                  <a:pt x="679780" y="318842"/>
                  <a:pt x="676923" y="319794"/>
                  <a:pt x="674065" y="318842"/>
                </a:cubicBezTo>
                <a:cubicBezTo>
                  <a:pt x="671208" y="317889"/>
                  <a:pt x="670255" y="315032"/>
                  <a:pt x="670255" y="312174"/>
                </a:cubicBezTo>
                <a:cubicBezTo>
                  <a:pt x="669303" y="306459"/>
                  <a:pt x="671208" y="300744"/>
                  <a:pt x="669303" y="295982"/>
                </a:cubicBezTo>
                <a:cubicBezTo>
                  <a:pt x="666445" y="290267"/>
                  <a:pt x="662635" y="289314"/>
                  <a:pt x="657873" y="294077"/>
                </a:cubicBezTo>
                <a:cubicBezTo>
                  <a:pt x="651205" y="299792"/>
                  <a:pt x="653110" y="307412"/>
                  <a:pt x="654063" y="314079"/>
                </a:cubicBezTo>
                <a:cubicBezTo>
                  <a:pt x="655968" y="321699"/>
                  <a:pt x="659778" y="330272"/>
                  <a:pt x="655015" y="337892"/>
                </a:cubicBezTo>
                <a:cubicBezTo>
                  <a:pt x="652158" y="343607"/>
                  <a:pt x="649300" y="348369"/>
                  <a:pt x="646443" y="354084"/>
                </a:cubicBezTo>
                <a:cubicBezTo>
                  <a:pt x="644538" y="356942"/>
                  <a:pt x="638823" y="369324"/>
                  <a:pt x="632155" y="359799"/>
                </a:cubicBezTo>
                <a:cubicBezTo>
                  <a:pt x="630250" y="356942"/>
                  <a:pt x="629298" y="354084"/>
                  <a:pt x="627393" y="351227"/>
                </a:cubicBezTo>
                <a:cubicBezTo>
                  <a:pt x="626440" y="348369"/>
                  <a:pt x="623583" y="343607"/>
                  <a:pt x="619773" y="343607"/>
                </a:cubicBezTo>
                <a:cubicBezTo>
                  <a:pt x="613105" y="342654"/>
                  <a:pt x="611200" y="345512"/>
                  <a:pt x="610248" y="351227"/>
                </a:cubicBezTo>
                <a:cubicBezTo>
                  <a:pt x="609295" y="355037"/>
                  <a:pt x="611200" y="358847"/>
                  <a:pt x="613105" y="361704"/>
                </a:cubicBezTo>
                <a:cubicBezTo>
                  <a:pt x="617868" y="370277"/>
                  <a:pt x="622630" y="375992"/>
                  <a:pt x="618820" y="385517"/>
                </a:cubicBezTo>
                <a:cubicBezTo>
                  <a:pt x="618820" y="385517"/>
                  <a:pt x="618820" y="385517"/>
                  <a:pt x="618820" y="385517"/>
                </a:cubicBezTo>
                <a:cubicBezTo>
                  <a:pt x="612153" y="395994"/>
                  <a:pt x="605485" y="417902"/>
                  <a:pt x="591198" y="421712"/>
                </a:cubicBezTo>
                <a:cubicBezTo>
                  <a:pt x="583578" y="423617"/>
                  <a:pt x="575958" y="424569"/>
                  <a:pt x="568338" y="425522"/>
                </a:cubicBezTo>
                <a:cubicBezTo>
                  <a:pt x="565480" y="425522"/>
                  <a:pt x="562623" y="426474"/>
                  <a:pt x="559765" y="427427"/>
                </a:cubicBezTo>
                <a:cubicBezTo>
                  <a:pt x="558813" y="427427"/>
                  <a:pt x="557860" y="428379"/>
                  <a:pt x="556908" y="428379"/>
                </a:cubicBezTo>
                <a:cubicBezTo>
                  <a:pt x="556908" y="428379"/>
                  <a:pt x="556908" y="428379"/>
                  <a:pt x="556908" y="428379"/>
                </a:cubicBezTo>
                <a:cubicBezTo>
                  <a:pt x="555955" y="428379"/>
                  <a:pt x="555003" y="429332"/>
                  <a:pt x="554050" y="429332"/>
                </a:cubicBezTo>
                <a:cubicBezTo>
                  <a:pt x="551193" y="430284"/>
                  <a:pt x="549288" y="430284"/>
                  <a:pt x="546430" y="428379"/>
                </a:cubicBezTo>
                <a:cubicBezTo>
                  <a:pt x="543573" y="426474"/>
                  <a:pt x="545478" y="423617"/>
                  <a:pt x="548335" y="421712"/>
                </a:cubicBezTo>
                <a:cubicBezTo>
                  <a:pt x="550240" y="418854"/>
                  <a:pt x="552145" y="416949"/>
                  <a:pt x="555003" y="415044"/>
                </a:cubicBezTo>
                <a:cubicBezTo>
                  <a:pt x="563575" y="408377"/>
                  <a:pt x="577863" y="414092"/>
                  <a:pt x="586435" y="405519"/>
                </a:cubicBezTo>
                <a:cubicBezTo>
                  <a:pt x="591198" y="400757"/>
                  <a:pt x="591198" y="394089"/>
                  <a:pt x="585483" y="390279"/>
                </a:cubicBezTo>
                <a:cubicBezTo>
                  <a:pt x="578815" y="386469"/>
                  <a:pt x="568338" y="392184"/>
                  <a:pt x="561670" y="395994"/>
                </a:cubicBezTo>
                <a:cubicBezTo>
                  <a:pt x="558813" y="397899"/>
                  <a:pt x="555003" y="399804"/>
                  <a:pt x="552145" y="399804"/>
                </a:cubicBezTo>
                <a:cubicBezTo>
                  <a:pt x="551193" y="399804"/>
                  <a:pt x="550240" y="399804"/>
                  <a:pt x="550240" y="398852"/>
                </a:cubicBezTo>
                <a:cubicBezTo>
                  <a:pt x="550240" y="398852"/>
                  <a:pt x="550240" y="397899"/>
                  <a:pt x="550240" y="396947"/>
                </a:cubicBezTo>
                <a:cubicBezTo>
                  <a:pt x="550240" y="396947"/>
                  <a:pt x="550240" y="396947"/>
                  <a:pt x="550240" y="396947"/>
                </a:cubicBezTo>
                <a:cubicBezTo>
                  <a:pt x="550240" y="396947"/>
                  <a:pt x="550240" y="395994"/>
                  <a:pt x="551193" y="395994"/>
                </a:cubicBezTo>
                <a:lnTo>
                  <a:pt x="551193" y="395994"/>
                </a:lnTo>
                <a:cubicBezTo>
                  <a:pt x="552145" y="395042"/>
                  <a:pt x="553098" y="393137"/>
                  <a:pt x="554050" y="392184"/>
                </a:cubicBezTo>
                <a:cubicBezTo>
                  <a:pt x="555003" y="390279"/>
                  <a:pt x="555955" y="389327"/>
                  <a:pt x="556908" y="387422"/>
                </a:cubicBezTo>
                <a:cubicBezTo>
                  <a:pt x="556908" y="387422"/>
                  <a:pt x="556908" y="386469"/>
                  <a:pt x="557860" y="386469"/>
                </a:cubicBezTo>
                <a:cubicBezTo>
                  <a:pt x="561670" y="379802"/>
                  <a:pt x="564528" y="372182"/>
                  <a:pt x="567385" y="365514"/>
                </a:cubicBezTo>
                <a:cubicBezTo>
                  <a:pt x="572148" y="355037"/>
                  <a:pt x="576910" y="346464"/>
                  <a:pt x="587388" y="341702"/>
                </a:cubicBezTo>
                <a:cubicBezTo>
                  <a:pt x="592150" y="338844"/>
                  <a:pt x="596913" y="336939"/>
                  <a:pt x="601675" y="333129"/>
                </a:cubicBezTo>
                <a:cubicBezTo>
                  <a:pt x="610248" y="327414"/>
                  <a:pt x="612153" y="320747"/>
                  <a:pt x="606438" y="311222"/>
                </a:cubicBezTo>
                <a:cubicBezTo>
                  <a:pt x="603580" y="305507"/>
                  <a:pt x="593103" y="304554"/>
                  <a:pt x="588340" y="307412"/>
                </a:cubicBezTo>
                <a:cubicBezTo>
                  <a:pt x="583578" y="310269"/>
                  <a:pt x="581673" y="313127"/>
                  <a:pt x="579768" y="317889"/>
                </a:cubicBezTo>
                <a:cubicBezTo>
                  <a:pt x="578815" y="319794"/>
                  <a:pt x="577863" y="321699"/>
                  <a:pt x="576910" y="323604"/>
                </a:cubicBezTo>
                <a:cubicBezTo>
                  <a:pt x="576910" y="323604"/>
                  <a:pt x="576910" y="324557"/>
                  <a:pt x="575958" y="324557"/>
                </a:cubicBezTo>
                <a:cubicBezTo>
                  <a:pt x="575958" y="325509"/>
                  <a:pt x="575005" y="326462"/>
                  <a:pt x="575005" y="326462"/>
                </a:cubicBezTo>
                <a:cubicBezTo>
                  <a:pt x="575005" y="326462"/>
                  <a:pt x="575005" y="326462"/>
                  <a:pt x="574053" y="326462"/>
                </a:cubicBezTo>
                <a:cubicBezTo>
                  <a:pt x="573100" y="327414"/>
                  <a:pt x="572148" y="328367"/>
                  <a:pt x="571195" y="329319"/>
                </a:cubicBezTo>
                <a:cubicBezTo>
                  <a:pt x="571195" y="329319"/>
                  <a:pt x="571195" y="329319"/>
                  <a:pt x="570243" y="330272"/>
                </a:cubicBezTo>
                <a:cubicBezTo>
                  <a:pt x="566433" y="332177"/>
                  <a:pt x="564528" y="331224"/>
                  <a:pt x="562623" y="329319"/>
                </a:cubicBezTo>
                <a:cubicBezTo>
                  <a:pt x="561670" y="328367"/>
                  <a:pt x="560718" y="326462"/>
                  <a:pt x="560718" y="322652"/>
                </a:cubicBezTo>
                <a:cubicBezTo>
                  <a:pt x="560718" y="320747"/>
                  <a:pt x="560718" y="318842"/>
                  <a:pt x="559765" y="317889"/>
                </a:cubicBezTo>
                <a:cubicBezTo>
                  <a:pt x="558813" y="312174"/>
                  <a:pt x="552145" y="309317"/>
                  <a:pt x="547383" y="313127"/>
                </a:cubicBezTo>
                <a:cubicBezTo>
                  <a:pt x="538810" y="318842"/>
                  <a:pt x="543573" y="328367"/>
                  <a:pt x="547383" y="335034"/>
                </a:cubicBezTo>
                <a:cubicBezTo>
                  <a:pt x="548335" y="335987"/>
                  <a:pt x="550240" y="339797"/>
                  <a:pt x="551193" y="340749"/>
                </a:cubicBezTo>
                <a:cubicBezTo>
                  <a:pt x="556908" y="347417"/>
                  <a:pt x="554050" y="355037"/>
                  <a:pt x="551193" y="361704"/>
                </a:cubicBezTo>
                <a:cubicBezTo>
                  <a:pt x="550240" y="362657"/>
                  <a:pt x="549288" y="365514"/>
                  <a:pt x="547383" y="367419"/>
                </a:cubicBezTo>
                <a:cubicBezTo>
                  <a:pt x="545478" y="371229"/>
                  <a:pt x="542620" y="375039"/>
                  <a:pt x="536905" y="374087"/>
                </a:cubicBezTo>
                <a:cubicBezTo>
                  <a:pt x="531190" y="374087"/>
                  <a:pt x="529285" y="366467"/>
                  <a:pt x="529285" y="362657"/>
                </a:cubicBezTo>
                <a:cubicBezTo>
                  <a:pt x="529285" y="355989"/>
                  <a:pt x="530238" y="348369"/>
                  <a:pt x="530238" y="341702"/>
                </a:cubicBezTo>
                <a:cubicBezTo>
                  <a:pt x="529285" y="336939"/>
                  <a:pt x="526428" y="332177"/>
                  <a:pt x="521665" y="333129"/>
                </a:cubicBezTo>
                <a:cubicBezTo>
                  <a:pt x="514998" y="334082"/>
                  <a:pt x="512140" y="338844"/>
                  <a:pt x="510235" y="344559"/>
                </a:cubicBezTo>
                <a:cubicBezTo>
                  <a:pt x="508330" y="351227"/>
                  <a:pt x="508330" y="356942"/>
                  <a:pt x="510235" y="363609"/>
                </a:cubicBezTo>
                <a:cubicBezTo>
                  <a:pt x="511188" y="369324"/>
                  <a:pt x="512140" y="376944"/>
                  <a:pt x="514998" y="382659"/>
                </a:cubicBezTo>
                <a:cubicBezTo>
                  <a:pt x="520713" y="395042"/>
                  <a:pt x="508330" y="410282"/>
                  <a:pt x="503568" y="423617"/>
                </a:cubicBezTo>
                <a:cubicBezTo>
                  <a:pt x="498805" y="435999"/>
                  <a:pt x="492138" y="442667"/>
                  <a:pt x="478803" y="445524"/>
                </a:cubicBezTo>
                <a:cubicBezTo>
                  <a:pt x="477850" y="445524"/>
                  <a:pt x="464515" y="446477"/>
                  <a:pt x="463563" y="446477"/>
                </a:cubicBezTo>
                <a:cubicBezTo>
                  <a:pt x="462610" y="446477"/>
                  <a:pt x="460705" y="446477"/>
                  <a:pt x="459753" y="446477"/>
                </a:cubicBezTo>
                <a:cubicBezTo>
                  <a:pt x="457848" y="446477"/>
                  <a:pt x="456895" y="446477"/>
                  <a:pt x="455943" y="445524"/>
                </a:cubicBezTo>
                <a:cubicBezTo>
                  <a:pt x="454038" y="445524"/>
                  <a:pt x="452133" y="444572"/>
                  <a:pt x="452133" y="442667"/>
                </a:cubicBezTo>
                <a:cubicBezTo>
                  <a:pt x="449275" y="436952"/>
                  <a:pt x="456895" y="434094"/>
                  <a:pt x="456895" y="429332"/>
                </a:cubicBezTo>
                <a:cubicBezTo>
                  <a:pt x="456895" y="427427"/>
                  <a:pt x="455943" y="427427"/>
                  <a:pt x="454038" y="425522"/>
                </a:cubicBezTo>
                <a:cubicBezTo>
                  <a:pt x="449275" y="419807"/>
                  <a:pt x="459753" y="417902"/>
                  <a:pt x="462610" y="415997"/>
                </a:cubicBezTo>
                <a:cubicBezTo>
                  <a:pt x="471183" y="411234"/>
                  <a:pt x="474040" y="401709"/>
                  <a:pt x="477850" y="393137"/>
                </a:cubicBezTo>
                <a:cubicBezTo>
                  <a:pt x="487375" y="368372"/>
                  <a:pt x="494043" y="341702"/>
                  <a:pt x="509283" y="319794"/>
                </a:cubicBezTo>
                <a:cubicBezTo>
                  <a:pt x="518808" y="305507"/>
                  <a:pt x="533095" y="295982"/>
                  <a:pt x="549288" y="289314"/>
                </a:cubicBezTo>
                <a:cubicBezTo>
                  <a:pt x="561670" y="283599"/>
                  <a:pt x="575005" y="277884"/>
                  <a:pt x="589293" y="276932"/>
                </a:cubicBezTo>
                <a:cubicBezTo>
                  <a:pt x="595008" y="276932"/>
                  <a:pt x="601675" y="277884"/>
                  <a:pt x="607390" y="278837"/>
                </a:cubicBezTo>
                <a:cubicBezTo>
                  <a:pt x="615963" y="280742"/>
                  <a:pt x="617868" y="286457"/>
                  <a:pt x="624535" y="290267"/>
                </a:cubicBezTo>
                <a:cubicBezTo>
                  <a:pt x="630250" y="294077"/>
                  <a:pt x="640728" y="294077"/>
                  <a:pt x="644538" y="288362"/>
                </a:cubicBezTo>
                <a:cubicBezTo>
                  <a:pt x="647395" y="283599"/>
                  <a:pt x="650253" y="274074"/>
                  <a:pt x="643585" y="271217"/>
                </a:cubicBezTo>
                <a:cubicBezTo>
                  <a:pt x="637870" y="269312"/>
                  <a:pt x="632155" y="265502"/>
                  <a:pt x="626440" y="264549"/>
                </a:cubicBezTo>
                <a:cubicBezTo>
                  <a:pt x="615010" y="262644"/>
                  <a:pt x="626440" y="258834"/>
                  <a:pt x="627393" y="257882"/>
                </a:cubicBezTo>
                <a:cubicBezTo>
                  <a:pt x="632155" y="255977"/>
                  <a:pt x="635965" y="255024"/>
                  <a:pt x="640728" y="253119"/>
                </a:cubicBezTo>
                <a:cubicBezTo>
                  <a:pt x="649300" y="250262"/>
                  <a:pt x="657873" y="248357"/>
                  <a:pt x="666445" y="248357"/>
                </a:cubicBezTo>
                <a:cubicBezTo>
                  <a:pt x="675970" y="248357"/>
                  <a:pt x="681685" y="254072"/>
                  <a:pt x="688353" y="259787"/>
                </a:cubicBezTo>
                <a:cubicBezTo>
                  <a:pt x="695020" y="264549"/>
                  <a:pt x="705498" y="264549"/>
                  <a:pt x="711213" y="257882"/>
                </a:cubicBezTo>
                <a:cubicBezTo>
                  <a:pt x="715975" y="252167"/>
                  <a:pt x="715023" y="248357"/>
                  <a:pt x="710260" y="242642"/>
                </a:cubicBezTo>
                <a:cubicBezTo>
                  <a:pt x="707403" y="239784"/>
                  <a:pt x="703593" y="237879"/>
                  <a:pt x="698830" y="236927"/>
                </a:cubicBezTo>
                <a:cubicBezTo>
                  <a:pt x="695973" y="236927"/>
                  <a:pt x="672160" y="235022"/>
                  <a:pt x="680733" y="229307"/>
                </a:cubicBezTo>
                <a:cubicBezTo>
                  <a:pt x="694068" y="219782"/>
                  <a:pt x="711213" y="218829"/>
                  <a:pt x="726453" y="216924"/>
                </a:cubicBezTo>
                <a:cubicBezTo>
                  <a:pt x="735978" y="215972"/>
                  <a:pt x="744550" y="212162"/>
                  <a:pt x="749313" y="203589"/>
                </a:cubicBezTo>
                <a:cubicBezTo>
                  <a:pt x="753123" y="197874"/>
                  <a:pt x="752170" y="190254"/>
                  <a:pt x="747408" y="185492"/>
                </a:cubicBezTo>
                <a:cubicBezTo>
                  <a:pt x="740740" y="178824"/>
                  <a:pt x="728358" y="183587"/>
                  <a:pt x="721690" y="187397"/>
                </a:cubicBezTo>
                <a:cubicBezTo>
                  <a:pt x="715023" y="191207"/>
                  <a:pt x="710260" y="196922"/>
                  <a:pt x="703593" y="200732"/>
                </a:cubicBezTo>
                <a:cubicBezTo>
                  <a:pt x="701688" y="202637"/>
                  <a:pt x="698830" y="203589"/>
                  <a:pt x="695973" y="204542"/>
                </a:cubicBezTo>
                <a:cubicBezTo>
                  <a:pt x="689305" y="208352"/>
                  <a:pt x="681685" y="211209"/>
                  <a:pt x="675018" y="212162"/>
                </a:cubicBezTo>
                <a:cubicBezTo>
                  <a:pt x="670255" y="213114"/>
                  <a:pt x="665493" y="211209"/>
                  <a:pt x="665493" y="206447"/>
                </a:cubicBezTo>
                <a:cubicBezTo>
                  <a:pt x="665493" y="199779"/>
                  <a:pt x="670255" y="195017"/>
                  <a:pt x="673113" y="189302"/>
                </a:cubicBezTo>
                <a:cubicBezTo>
                  <a:pt x="674065" y="188349"/>
                  <a:pt x="674065" y="186444"/>
                  <a:pt x="674065" y="186444"/>
                </a:cubicBezTo>
                <a:cubicBezTo>
                  <a:pt x="675018" y="182634"/>
                  <a:pt x="675018" y="178824"/>
                  <a:pt x="673113" y="175014"/>
                </a:cubicBezTo>
                <a:cubicBezTo>
                  <a:pt x="671208" y="169299"/>
                  <a:pt x="661683" y="173109"/>
                  <a:pt x="659778" y="175967"/>
                </a:cubicBezTo>
                <a:cubicBezTo>
                  <a:pt x="650253" y="185492"/>
                  <a:pt x="650253" y="195969"/>
                  <a:pt x="649300" y="208352"/>
                </a:cubicBezTo>
                <a:cubicBezTo>
                  <a:pt x="649300" y="213114"/>
                  <a:pt x="648348" y="216924"/>
                  <a:pt x="645490" y="220734"/>
                </a:cubicBezTo>
                <a:cubicBezTo>
                  <a:pt x="638823" y="225497"/>
                  <a:pt x="622630" y="234069"/>
                  <a:pt x="620725" y="223592"/>
                </a:cubicBezTo>
                <a:cubicBezTo>
                  <a:pt x="619773" y="215972"/>
                  <a:pt x="625488" y="209304"/>
                  <a:pt x="625488" y="202637"/>
                </a:cubicBezTo>
                <a:cubicBezTo>
                  <a:pt x="625488" y="196922"/>
                  <a:pt x="620725" y="192159"/>
                  <a:pt x="614058" y="195969"/>
                </a:cubicBezTo>
                <a:cubicBezTo>
                  <a:pt x="604533" y="201684"/>
                  <a:pt x="600723" y="211209"/>
                  <a:pt x="598818" y="221687"/>
                </a:cubicBezTo>
                <a:cubicBezTo>
                  <a:pt x="596913" y="231212"/>
                  <a:pt x="595008" y="240737"/>
                  <a:pt x="585483" y="247404"/>
                </a:cubicBezTo>
                <a:cubicBezTo>
                  <a:pt x="578815" y="252167"/>
                  <a:pt x="568338" y="255977"/>
                  <a:pt x="560718" y="257882"/>
                </a:cubicBezTo>
                <a:cubicBezTo>
                  <a:pt x="555955" y="258834"/>
                  <a:pt x="552145" y="261692"/>
                  <a:pt x="548335" y="263597"/>
                </a:cubicBezTo>
                <a:cubicBezTo>
                  <a:pt x="545478" y="265502"/>
                  <a:pt x="531190" y="275027"/>
                  <a:pt x="529285" y="265502"/>
                </a:cubicBezTo>
                <a:cubicBezTo>
                  <a:pt x="528333" y="257882"/>
                  <a:pt x="534048" y="250262"/>
                  <a:pt x="537858" y="244547"/>
                </a:cubicBezTo>
                <a:cubicBezTo>
                  <a:pt x="541668" y="237879"/>
                  <a:pt x="550240" y="237879"/>
                  <a:pt x="556908" y="235022"/>
                </a:cubicBezTo>
                <a:cubicBezTo>
                  <a:pt x="562623" y="233117"/>
                  <a:pt x="567385" y="230259"/>
                  <a:pt x="571195" y="226449"/>
                </a:cubicBezTo>
                <a:cubicBezTo>
                  <a:pt x="574053" y="223592"/>
                  <a:pt x="575958" y="213114"/>
                  <a:pt x="570243" y="212162"/>
                </a:cubicBezTo>
                <a:cubicBezTo>
                  <a:pt x="565480" y="211209"/>
                  <a:pt x="562623" y="213114"/>
                  <a:pt x="557860" y="215019"/>
                </a:cubicBezTo>
                <a:cubicBezTo>
                  <a:pt x="554050" y="216924"/>
                  <a:pt x="542620" y="225497"/>
                  <a:pt x="538810" y="220734"/>
                </a:cubicBezTo>
                <a:cubicBezTo>
                  <a:pt x="539763" y="213114"/>
                  <a:pt x="545478" y="190254"/>
                  <a:pt x="546430" y="186444"/>
                </a:cubicBezTo>
                <a:cubicBezTo>
                  <a:pt x="550240" y="166442"/>
                  <a:pt x="566433" y="155964"/>
                  <a:pt x="581673" y="143582"/>
                </a:cubicBezTo>
                <a:cubicBezTo>
                  <a:pt x="590245" y="136914"/>
                  <a:pt x="600723" y="134057"/>
                  <a:pt x="611200" y="135962"/>
                </a:cubicBezTo>
                <a:cubicBezTo>
                  <a:pt x="615963" y="136914"/>
                  <a:pt x="620725" y="139772"/>
                  <a:pt x="626440" y="138819"/>
                </a:cubicBezTo>
                <a:cubicBezTo>
                  <a:pt x="631203" y="137867"/>
                  <a:pt x="638823" y="135009"/>
                  <a:pt x="639775" y="129294"/>
                </a:cubicBezTo>
                <a:cubicBezTo>
                  <a:pt x="639775" y="124532"/>
                  <a:pt x="635965" y="119769"/>
                  <a:pt x="629298" y="117864"/>
                </a:cubicBezTo>
                <a:cubicBezTo>
                  <a:pt x="624535" y="116912"/>
                  <a:pt x="619773" y="115959"/>
                  <a:pt x="615010" y="115959"/>
                </a:cubicBezTo>
                <a:cubicBezTo>
                  <a:pt x="613105" y="115959"/>
                  <a:pt x="611200" y="115959"/>
                  <a:pt x="609295" y="114054"/>
                </a:cubicBezTo>
                <a:cubicBezTo>
                  <a:pt x="606438" y="111197"/>
                  <a:pt x="607390" y="105482"/>
                  <a:pt x="609295" y="102624"/>
                </a:cubicBezTo>
                <a:cubicBezTo>
                  <a:pt x="611200" y="98814"/>
                  <a:pt x="613105" y="95004"/>
                  <a:pt x="615010" y="92147"/>
                </a:cubicBezTo>
                <a:cubicBezTo>
                  <a:pt x="616915" y="87384"/>
                  <a:pt x="617868" y="82622"/>
                  <a:pt x="616915" y="79764"/>
                </a:cubicBezTo>
                <a:cubicBezTo>
                  <a:pt x="614058" y="75002"/>
                  <a:pt x="604533" y="77859"/>
                  <a:pt x="601675" y="80717"/>
                </a:cubicBezTo>
                <a:cubicBezTo>
                  <a:pt x="591198" y="89289"/>
                  <a:pt x="595008" y="101672"/>
                  <a:pt x="591198" y="113102"/>
                </a:cubicBezTo>
                <a:cubicBezTo>
                  <a:pt x="589293" y="118817"/>
                  <a:pt x="578815" y="125484"/>
                  <a:pt x="574053" y="129294"/>
                </a:cubicBezTo>
                <a:cubicBezTo>
                  <a:pt x="569290" y="133104"/>
                  <a:pt x="564528" y="136914"/>
                  <a:pt x="560718" y="140724"/>
                </a:cubicBezTo>
                <a:cubicBezTo>
                  <a:pt x="557860" y="142629"/>
                  <a:pt x="555955" y="145487"/>
                  <a:pt x="553098" y="147392"/>
                </a:cubicBezTo>
                <a:cubicBezTo>
                  <a:pt x="545478" y="153107"/>
                  <a:pt x="547383" y="145487"/>
                  <a:pt x="548335" y="140724"/>
                </a:cubicBezTo>
                <a:cubicBezTo>
                  <a:pt x="550240" y="134057"/>
                  <a:pt x="552145" y="127389"/>
                  <a:pt x="554050" y="120722"/>
                </a:cubicBezTo>
                <a:cubicBezTo>
                  <a:pt x="559765" y="106434"/>
                  <a:pt x="563575" y="90242"/>
                  <a:pt x="575958" y="79764"/>
                </a:cubicBezTo>
                <a:cubicBezTo>
                  <a:pt x="582625" y="74049"/>
                  <a:pt x="587388" y="69287"/>
                  <a:pt x="586435" y="60714"/>
                </a:cubicBezTo>
                <a:cubicBezTo>
                  <a:pt x="586435" y="54999"/>
                  <a:pt x="580720" y="48332"/>
                  <a:pt x="574053" y="50237"/>
                </a:cubicBezTo>
                <a:cubicBezTo>
                  <a:pt x="573100" y="50237"/>
                  <a:pt x="572148" y="51189"/>
                  <a:pt x="571195" y="51189"/>
                </a:cubicBezTo>
                <a:cubicBezTo>
                  <a:pt x="566433" y="54047"/>
                  <a:pt x="563575" y="58809"/>
                  <a:pt x="560718" y="64524"/>
                </a:cubicBezTo>
                <a:cubicBezTo>
                  <a:pt x="559765" y="65477"/>
                  <a:pt x="558813" y="67382"/>
                  <a:pt x="557860" y="69287"/>
                </a:cubicBezTo>
                <a:cubicBezTo>
                  <a:pt x="556908" y="70239"/>
                  <a:pt x="555955" y="72144"/>
                  <a:pt x="555003" y="73097"/>
                </a:cubicBezTo>
                <a:cubicBezTo>
                  <a:pt x="551193" y="75954"/>
                  <a:pt x="548335" y="74049"/>
                  <a:pt x="546430" y="70239"/>
                </a:cubicBezTo>
                <a:cubicBezTo>
                  <a:pt x="544525" y="68334"/>
                  <a:pt x="543573" y="65477"/>
                  <a:pt x="543573" y="62619"/>
                </a:cubicBezTo>
                <a:cubicBezTo>
                  <a:pt x="542620" y="55952"/>
                  <a:pt x="544525" y="50237"/>
                  <a:pt x="543573" y="43569"/>
                </a:cubicBezTo>
                <a:cubicBezTo>
                  <a:pt x="542620" y="40712"/>
                  <a:pt x="541668" y="38807"/>
                  <a:pt x="539763" y="37854"/>
                </a:cubicBezTo>
                <a:cubicBezTo>
                  <a:pt x="534048" y="34997"/>
                  <a:pt x="528333" y="39759"/>
                  <a:pt x="526428" y="44522"/>
                </a:cubicBezTo>
                <a:cubicBezTo>
                  <a:pt x="523570" y="54047"/>
                  <a:pt x="525475" y="61667"/>
                  <a:pt x="527380" y="71192"/>
                </a:cubicBezTo>
                <a:cubicBezTo>
                  <a:pt x="530238" y="82622"/>
                  <a:pt x="537858" y="92147"/>
                  <a:pt x="535953" y="104529"/>
                </a:cubicBezTo>
                <a:cubicBezTo>
                  <a:pt x="535000" y="111197"/>
                  <a:pt x="532143" y="117864"/>
                  <a:pt x="530238" y="124532"/>
                </a:cubicBezTo>
                <a:cubicBezTo>
                  <a:pt x="527380" y="132152"/>
                  <a:pt x="520713" y="147392"/>
                  <a:pt x="511188" y="135009"/>
                </a:cubicBezTo>
                <a:cubicBezTo>
                  <a:pt x="501663" y="122627"/>
                  <a:pt x="497853" y="103577"/>
                  <a:pt x="498805" y="88337"/>
                </a:cubicBezTo>
                <a:cubicBezTo>
                  <a:pt x="499758" y="79764"/>
                  <a:pt x="503568" y="69287"/>
                  <a:pt x="497853" y="61667"/>
                </a:cubicBezTo>
                <a:cubicBezTo>
                  <a:pt x="494043" y="55952"/>
                  <a:pt x="483565" y="56904"/>
                  <a:pt x="477850" y="58809"/>
                </a:cubicBezTo>
                <a:cubicBezTo>
                  <a:pt x="472135" y="60714"/>
                  <a:pt x="470230" y="69287"/>
                  <a:pt x="471183" y="74049"/>
                </a:cubicBezTo>
                <a:cubicBezTo>
                  <a:pt x="471183" y="79764"/>
                  <a:pt x="473088" y="85479"/>
                  <a:pt x="474993" y="91194"/>
                </a:cubicBezTo>
                <a:cubicBezTo>
                  <a:pt x="474993" y="91194"/>
                  <a:pt x="479755" y="104529"/>
                  <a:pt x="479755" y="108339"/>
                </a:cubicBezTo>
                <a:cubicBezTo>
                  <a:pt x="474993" y="109292"/>
                  <a:pt x="467373" y="105482"/>
                  <a:pt x="464515" y="104529"/>
                </a:cubicBezTo>
                <a:cubicBezTo>
                  <a:pt x="461658" y="103577"/>
                  <a:pt x="459753" y="104529"/>
                  <a:pt x="456895" y="105482"/>
                </a:cubicBezTo>
                <a:cubicBezTo>
                  <a:pt x="453085" y="106434"/>
                  <a:pt x="452133" y="112149"/>
                  <a:pt x="452133" y="115007"/>
                </a:cubicBezTo>
                <a:cubicBezTo>
                  <a:pt x="452133" y="119769"/>
                  <a:pt x="457848" y="122627"/>
                  <a:pt x="461658" y="124532"/>
                </a:cubicBezTo>
                <a:cubicBezTo>
                  <a:pt x="466420" y="126437"/>
                  <a:pt x="471183" y="127389"/>
                  <a:pt x="475945" y="128342"/>
                </a:cubicBezTo>
                <a:cubicBezTo>
                  <a:pt x="482613" y="131199"/>
                  <a:pt x="487375" y="135009"/>
                  <a:pt x="492138" y="139772"/>
                </a:cubicBezTo>
                <a:cubicBezTo>
                  <a:pt x="508330" y="156917"/>
                  <a:pt x="512140" y="183587"/>
                  <a:pt x="506425" y="205494"/>
                </a:cubicBezTo>
                <a:cubicBezTo>
                  <a:pt x="503568" y="215972"/>
                  <a:pt x="499758" y="226449"/>
                  <a:pt x="494995" y="235974"/>
                </a:cubicBezTo>
                <a:cubicBezTo>
                  <a:pt x="494043" y="238832"/>
                  <a:pt x="489280" y="254072"/>
                  <a:pt x="484518" y="256929"/>
                </a:cubicBezTo>
                <a:cubicBezTo>
                  <a:pt x="483565" y="257882"/>
                  <a:pt x="482613" y="258834"/>
                  <a:pt x="481660" y="257882"/>
                </a:cubicBezTo>
                <a:cubicBezTo>
                  <a:pt x="478803" y="256929"/>
                  <a:pt x="478803" y="251214"/>
                  <a:pt x="478803" y="249309"/>
                </a:cubicBezTo>
                <a:cubicBezTo>
                  <a:pt x="478803" y="243594"/>
                  <a:pt x="479755" y="238832"/>
                  <a:pt x="479755" y="233117"/>
                </a:cubicBezTo>
                <a:cubicBezTo>
                  <a:pt x="478803" y="231212"/>
                  <a:pt x="477850" y="229307"/>
                  <a:pt x="475945" y="228354"/>
                </a:cubicBezTo>
                <a:cubicBezTo>
                  <a:pt x="469278" y="224544"/>
                  <a:pt x="463563" y="228354"/>
                  <a:pt x="460705" y="235022"/>
                </a:cubicBezTo>
                <a:cubicBezTo>
                  <a:pt x="459753" y="238832"/>
                  <a:pt x="460705" y="242642"/>
                  <a:pt x="462610" y="246452"/>
                </a:cubicBezTo>
                <a:cubicBezTo>
                  <a:pt x="464515" y="251214"/>
                  <a:pt x="464515" y="255977"/>
                  <a:pt x="464515" y="261692"/>
                </a:cubicBezTo>
                <a:cubicBezTo>
                  <a:pt x="464515" y="269312"/>
                  <a:pt x="453085" y="262644"/>
                  <a:pt x="451180" y="261692"/>
                </a:cubicBezTo>
                <a:cubicBezTo>
                  <a:pt x="445465" y="258834"/>
                  <a:pt x="436893" y="261692"/>
                  <a:pt x="435940" y="268359"/>
                </a:cubicBezTo>
                <a:cubicBezTo>
                  <a:pt x="434035" y="280742"/>
                  <a:pt x="456895" y="273122"/>
                  <a:pt x="462610" y="282647"/>
                </a:cubicBezTo>
                <a:cubicBezTo>
                  <a:pt x="471183" y="295029"/>
                  <a:pt x="461658" y="319794"/>
                  <a:pt x="454990" y="331224"/>
                </a:cubicBezTo>
                <a:cubicBezTo>
                  <a:pt x="448323" y="343607"/>
                  <a:pt x="437845" y="318842"/>
                  <a:pt x="434988" y="315984"/>
                </a:cubicBezTo>
                <a:cubicBezTo>
                  <a:pt x="432130" y="312174"/>
                  <a:pt x="428320" y="310269"/>
                  <a:pt x="423558" y="309317"/>
                </a:cubicBezTo>
                <a:cubicBezTo>
                  <a:pt x="422605" y="309317"/>
                  <a:pt x="421653" y="309317"/>
                  <a:pt x="420700" y="309317"/>
                </a:cubicBezTo>
                <a:cubicBezTo>
                  <a:pt x="417843" y="309317"/>
                  <a:pt x="414985" y="311222"/>
                  <a:pt x="413080" y="315032"/>
                </a:cubicBezTo>
                <a:cubicBezTo>
                  <a:pt x="408318" y="326462"/>
                  <a:pt x="425463" y="336939"/>
                  <a:pt x="430225" y="344559"/>
                </a:cubicBezTo>
                <a:cubicBezTo>
                  <a:pt x="442608" y="364562"/>
                  <a:pt x="433083" y="383612"/>
                  <a:pt x="423558" y="401709"/>
                </a:cubicBezTo>
                <a:cubicBezTo>
                  <a:pt x="415938" y="416949"/>
                  <a:pt x="408318" y="431237"/>
                  <a:pt x="397840" y="444572"/>
                </a:cubicBezTo>
                <a:cubicBezTo>
                  <a:pt x="394030" y="446477"/>
                  <a:pt x="391173" y="447429"/>
                  <a:pt x="386410" y="441714"/>
                </a:cubicBezTo>
                <a:cubicBezTo>
                  <a:pt x="381648" y="435999"/>
                  <a:pt x="382600" y="425522"/>
                  <a:pt x="383553" y="418854"/>
                </a:cubicBezTo>
                <a:cubicBezTo>
                  <a:pt x="384505" y="408377"/>
                  <a:pt x="389268" y="398852"/>
                  <a:pt x="394983" y="390279"/>
                </a:cubicBezTo>
                <a:cubicBezTo>
                  <a:pt x="397840" y="386469"/>
                  <a:pt x="400698" y="383612"/>
                  <a:pt x="405460" y="381707"/>
                </a:cubicBezTo>
                <a:cubicBezTo>
                  <a:pt x="410223" y="379802"/>
                  <a:pt x="414985" y="379802"/>
                  <a:pt x="419748" y="377897"/>
                </a:cubicBezTo>
                <a:cubicBezTo>
                  <a:pt x="423558" y="375992"/>
                  <a:pt x="425463" y="372182"/>
                  <a:pt x="427368" y="368372"/>
                </a:cubicBezTo>
                <a:cubicBezTo>
                  <a:pt x="430225" y="360752"/>
                  <a:pt x="428320" y="344559"/>
                  <a:pt x="419748" y="339797"/>
                </a:cubicBezTo>
                <a:cubicBezTo>
                  <a:pt x="411175" y="335987"/>
                  <a:pt x="405460" y="340749"/>
                  <a:pt x="401650" y="347417"/>
                </a:cubicBezTo>
                <a:cubicBezTo>
                  <a:pt x="399745" y="352179"/>
                  <a:pt x="397840" y="357894"/>
                  <a:pt x="395935" y="361704"/>
                </a:cubicBezTo>
                <a:cubicBezTo>
                  <a:pt x="393078" y="366467"/>
                  <a:pt x="389268" y="373134"/>
                  <a:pt x="382600" y="375039"/>
                </a:cubicBezTo>
                <a:cubicBezTo>
                  <a:pt x="374028" y="376944"/>
                  <a:pt x="370218" y="367419"/>
                  <a:pt x="369265" y="361704"/>
                </a:cubicBezTo>
                <a:cubicBezTo>
                  <a:pt x="369265" y="358847"/>
                  <a:pt x="368313" y="355037"/>
                  <a:pt x="367360" y="351227"/>
                </a:cubicBezTo>
                <a:cubicBezTo>
                  <a:pt x="364503" y="326462"/>
                  <a:pt x="370218" y="300744"/>
                  <a:pt x="386410" y="280742"/>
                </a:cubicBezTo>
                <a:cubicBezTo>
                  <a:pt x="394983" y="269312"/>
                  <a:pt x="404508" y="263597"/>
                  <a:pt x="418795" y="262644"/>
                </a:cubicBezTo>
                <a:cubicBezTo>
                  <a:pt x="423558" y="262644"/>
                  <a:pt x="431178" y="261692"/>
                  <a:pt x="434988" y="257882"/>
                </a:cubicBezTo>
                <a:cubicBezTo>
                  <a:pt x="441655" y="252167"/>
                  <a:pt x="440703" y="243594"/>
                  <a:pt x="433083" y="239784"/>
                </a:cubicBezTo>
                <a:cubicBezTo>
                  <a:pt x="429273" y="237879"/>
                  <a:pt x="424510" y="238832"/>
                  <a:pt x="420700" y="240737"/>
                </a:cubicBezTo>
                <a:cubicBezTo>
                  <a:pt x="417843" y="241689"/>
                  <a:pt x="415938" y="243594"/>
                  <a:pt x="413080" y="245499"/>
                </a:cubicBezTo>
                <a:cubicBezTo>
                  <a:pt x="410223" y="247404"/>
                  <a:pt x="404508" y="252167"/>
                  <a:pt x="400698" y="249309"/>
                </a:cubicBezTo>
                <a:cubicBezTo>
                  <a:pt x="397840" y="247404"/>
                  <a:pt x="399745" y="242642"/>
                  <a:pt x="401650" y="239784"/>
                </a:cubicBezTo>
                <a:cubicBezTo>
                  <a:pt x="404508" y="234069"/>
                  <a:pt x="410223" y="226449"/>
                  <a:pt x="410223" y="225497"/>
                </a:cubicBezTo>
                <a:cubicBezTo>
                  <a:pt x="414033" y="219782"/>
                  <a:pt x="417843" y="214067"/>
                  <a:pt x="421653" y="208352"/>
                </a:cubicBezTo>
                <a:cubicBezTo>
                  <a:pt x="429273" y="196922"/>
                  <a:pt x="438798" y="177872"/>
                  <a:pt x="452133" y="172157"/>
                </a:cubicBezTo>
                <a:cubicBezTo>
                  <a:pt x="465468" y="166442"/>
                  <a:pt x="488328" y="142629"/>
                  <a:pt x="468325" y="131199"/>
                </a:cubicBezTo>
                <a:cubicBezTo>
                  <a:pt x="461658" y="127389"/>
                  <a:pt x="450228" y="134057"/>
                  <a:pt x="445465" y="137867"/>
                </a:cubicBezTo>
                <a:cubicBezTo>
                  <a:pt x="444513" y="138819"/>
                  <a:pt x="443560" y="139772"/>
                  <a:pt x="441655" y="140724"/>
                </a:cubicBezTo>
                <a:cubicBezTo>
                  <a:pt x="439750" y="143582"/>
                  <a:pt x="436893" y="146439"/>
                  <a:pt x="434988" y="149297"/>
                </a:cubicBezTo>
                <a:cubicBezTo>
                  <a:pt x="433083" y="152154"/>
                  <a:pt x="431178" y="156917"/>
                  <a:pt x="428320" y="158822"/>
                </a:cubicBezTo>
                <a:cubicBezTo>
                  <a:pt x="420700" y="162632"/>
                  <a:pt x="424510" y="150249"/>
                  <a:pt x="425463" y="144534"/>
                </a:cubicBezTo>
                <a:cubicBezTo>
                  <a:pt x="425463" y="144534"/>
                  <a:pt x="425463" y="144534"/>
                  <a:pt x="425463" y="143582"/>
                </a:cubicBezTo>
                <a:cubicBezTo>
                  <a:pt x="423558" y="135962"/>
                  <a:pt x="417843" y="135009"/>
                  <a:pt x="410223" y="137867"/>
                </a:cubicBezTo>
                <a:cubicBezTo>
                  <a:pt x="403555" y="140724"/>
                  <a:pt x="401650" y="150249"/>
                  <a:pt x="404508" y="156917"/>
                </a:cubicBezTo>
                <a:cubicBezTo>
                  <a:pt x="406413" y="160727"/>
                  <a:pt x="408318" y="164537"/>
                  <a:pt x="409270" y="168347"/>
                </a:cubicBezTo>
                <a:cubicBezTo>
                  <a:pt x="410223" y="172157"/>
                  <a:pt x="407365" y="179777"/>
                  <a:pt x="405460" y="183587"/>
                </a:cubicBezTo>
                <a:cubicBezTo>
                  <a:pt x="402603" y="188349"/>
                  <a:pt x="400698" y="193112"/>
                  <a:pt x="398793" y="197874"/>
                </a:cubicBezTo>
                <a:cubicBezTo>
                  <a:pt x="396888" y="201684"/>
                  <a:pt x="394983" y="204542"/>
                  <a:pt x="393078" y="208352"/>
                </a:cubicBezTo>
                <a:cubicBezTo>
                  <a:pt x="392125" y="210257"/>
                  <a:pt x="382600" y="224544"/>
                  <a:pt x="379743" y="212162"/>
                </a:cubicBezTo>
                <a:cubicBezTo>
                  <a:pt x="378790" y="207399"/>
                  <a:pt x="377838" y="203589"/>
                  <a:pt x="373075" y="200732"/>
                </a:cubicBezTo>
                <a:cubicBezTo>
                  <a:pt x="369265" y="197874"/>
                  <a:pt x="362598" y="199779"/>
                  <a:pt x="360693" y="203589"/>
                </a:cubicBezTo>
                <a:cubicBezTo>
                  <a:pt x="354025" y="217877"/>
                  <a:pt x="379743" y="223592"/>
                  <a:pt x="371170" y="235974"/>
                </a:cubicBezTo>
                <a:cubicBezTo>
                  <a:pt x="368313" y="240737"/>
                  <a:pt x="366408" y="246452"/>
                  <a:pt x="362598" y="251214"/>
                </a:cubicBezTo>
                <a:cubicBezTo>
                  <a:pt x="354978" y="262644"/>
                  <a:pt x="353073" y="243594"/>
                  <a:pt x="353073" y="238832"/>
                </a:cubicBezTo>
                <a:cubicBezTo>
                  <a:pt x="352120" y="226449"/>
                  <a:pt x="348310" y="213114"/>
                  <a:pt x="344500" y="200732"/>
                </a:cubicBezTo>
                <a:cubicBezTo>
                  <a:pt x="342595" y="195017"/>
                  <a:pt x="351168" y="172157"/>
                  <a:pt x="360693" y="177872"/>
                </a:cubicBezTo>
                <a:cubicBezTo>
                  <a:pt x="363550" y="179777"/>
                  <a:pt x="367360" y="182634"/>
                  <a:pt x="371170" y="181682"/>
                </a:cubicBezTo>
                <a:cubicBezTo>
                  <a:pt x="378790" y="179777"/>
                  <a:pt x="382600" y="173109"/>
                  <a:pt x="381648" y="166442"/>
                </a:cubicBezTo>
                <a:cubicBezTo>
                  <a:pt x="380695" y="160727"/>
                  <a:pt x="359740" y="156917"/>
                  <a:pt x="367360" y="150249"/>
                </a:cubicBezTo>
                <a:cubicBezTo>
                  <a:pt x="375933" y="143582"/>
                  <a:pt x="386410" y="137867"/>
                  <a:pt x="395935" y="130247"/>
                </a:cubicBezTo>
                <a:cubicBezTo>
                  <a:pt x="399745" y="127389"/>
                  <a:pt x="404508" y="124532"/>
                  <a:pt x="408318" y="120722"/>
                </a:cubicBezTo>
                <a:cubicBezTo>
                  <a:pt x="415938" y="115007"/>
                  <a:pt x="420700" y="112149"/>
                  <a:pt x="430225" y="110244"/>
                </a:cubicBezTo>
                <a:cubicBezTo>
                  <a:pt x="435940" y="109292"/>
                  <a:pt x="444513" y="106434"/>
                  <a:pt x="447370" y="100719"/>
                </a:cubicBezTo>
                <a:cubicBezTo>
                  <a:pt x="450228" y="93099"/>
                  <a:pt x="444513" y="73097"/>
                  <a:pt x="433083" y="81669"/>
                </a:cubicBezTo>
                <a:cubicBezTo>
                  <a:pt x="430225" y="83574"/>
                  <a:pt x="428320" y="85479"/>
                  <a:pt x="426415" y="88337"/>
                </a:cubicBezTo>
                <a:cubicBezTo>
                  <a:pt x="421653" y="94052"/>
                  <a:pt x="418795" y="97862"/>
                  <a:pt x="411175" y="100719"/>
                </a:cubicBezTo>
                <a:cubicBezTo>
                  <a:pt x="406413" y="102624"/>
                  <a:pt x="401650" y="104529"/>
                  <a:pt x="397840" y="107387"/>
                </a:cubicBezTo>
                <a:cubicBezTo>
                  <a:pt x="394983" y="108339"/>
                  <a:pt x="390220" y="112149"/>
                  <a:pt x="385458" y="113102"/>
                </a:cubicBezTo>
                <a:cubicBezTo>
                  <a:pt x="382600" y="115007"/>
                  <a:pt x="380695" y="115959"/>
                  <a:pt x="378790" y="113102"/>
                </a:cubicBezTo>
                <a:cubicBezTo>
                  <a:pt x="375933" y="109292"/>
                  <a:pt x="378790" y="102624"/>
                  <a:pt x="380695" y="98814"/>
                </a:cubicBezTo>
                <a:cubicBezTo>
                  <a:pt x="382600" y="95957"/>
                  <a:pt x="383553" y="93099"/>
                  <a:pt x="385458" y="90242"/>
                </a:cubicBezTo>
                <a:cubicBezTo>
                  <a:pt x="389268" y="82622"/>
                  <a:pt x="393078" y="75002"/>
                  <a:pt x="394983" y="73097"/>
                </a:cubicBezTo>
                <a:cubicBezTo>
                  <a:pt x="401650" y="63572"/>
                  <a:pt x="409270" y="59762"/>
                  <a:pt x="421653" y="58809"/>
                </a:cubicBezTo>
                <a:cubicBezTo>
                  <a:pt x="426415" y="57857"/>
                  <a:pt x="430225" y="55952"/>
                  <a:pt x="433083" y="52142"/>
                </a:cubicBezTo>
                <a:cubicBezTo>
                  <a:pt x="436893" y="47379"/>
                  <a:pt x="434988" y="37854"/>
                  <a:pt x="432130" y="34044"/>
                </a:cubicBezTo>
                <a:cubicBezTo>
                  <a:pt x="430225" y="31187"/>
                  <a:pt x="427368" y="30234"/>
                  <a:pt x="424510" y="30234"/>
                </a:cubicBezTo>
                <a:cubicBezTo>
                  <a:pt x="422605" y="30234"/>
                  <a:pt x="419748" y="33092"/>
                  <a:pt x="416890" y="34997"/>
                </a:cubicBezTo>
                <a:cubicBezTo>
                  <a:pt x="415938" y="35949"/>
                  <a:pt x="414985" y="36902"/>
                  <a:pt x="414033" y="37854"/>
                </a:cubicBezTo>
                <a:cubicBezTo>
                  <a:pt x="413080" y="39759"/>
                  <a:pt x="409270" y="40712"/>
                  <a:pt x="407365" y="38807"/>
                </a:cubicBezTo>
                <a:cubicBezTo>
                  <a:pt x="401650" y="34044"/>
                  <a:pt x="405460" y="24519"/>
                  <a:pt x="407365" y="17852"/>
                </a:cubicBezTo>
                <a:cubicBezTo>
                  <a:pt x="408318" y="12137"/>
                  <a:pt x="407365" y="6422"/>
                  <a:pt x="402603" y="2612"/>
                </a:cubicBezTo>
                <a:cubicBezTo>
                  <a:pt x="395935" y="-3103"/>
                  <a:pt x="390220" y="1659"/>
                  <a:pt x="385458" y="6422"/>
                </a:cubicBezTo>
                <a:cubicBezTo>
                  <a:pt x="379743" y="13089"/>
                  <a:pt x="379743" y="22614"/>
                  <a:pt x="379743" y="30234"/>
                </a:cubicBezTo>
                <a:cubicBezTo>
                  <a:pt x="379743" y="39759"/>
                  <a:pt x="383553" y="49284"/>
                  <a:pt x="380695" y="58809"/>
                </a:cubicBezTo>
                <a:cubicBezTo>
                  <a:pt x="377838" y="68334"/>
                  <a:pt x="371170" y="75954"/>
                  <a:pt x="367360" y="84527"/>
                </a:cubicBezTo>
                <a:cubicBezTo>
                  <a:pt x="361645" y="95004"/>
                  <a:pt x="357835" y="106434"/>
                  <a:pt x="352120" y="116912"/>
                </a:cubicBezTo>
                <a:cubicBezTo>
                  <a:pt x="348310" y="124532"/>
                  <a:pt x="345453" y="132152"/>
                  <a:pt x="340690" y="139772"/>
                </a:cubicBezTo>
                <a:cubicBezTo>
                  <a:pt x="332118" y="153107"/>
                  <a:pt x="328308" y="135962"/>
                  <a:pt x="327355" y="134057"/>
                </a:cubicBezTo>
                <a:cubicBezTo>
                  <a:pt x="326403" y="132152"/>
                  <a:pt x="326403" y="130247"/>
                  <a:pt x="325450" y="127389"/>
                </a:cubicBezTo>
                <a:cubicBezTo>
                  <a:pt x="321640" y="116912"/>
                  <a:pt x="318783" y="104529"/>
                  <a:pt x="320688" y="94052"/>
                </a:cubicBezTo>
                <a:cubicBezTo>
                  <a:pt x="320688" y="90242"/>
                  <a:pt x="322593" y="87384"/>
                  <a:pt x="326403" y="85479"/>
                </a:cubicBezTo>
                <a:cubicBezTo>
                  <a:pt x="332118" y="82622"/>
                  <a:pt x="337833" y="81669"/>
                  <a:pt x="342595" y="77859"/>
                </a:cubicBezTo>
                <a:cubicBezTo>
                  <a:pt x="346405" y="73097"/>
                  <a:pt x="346405" y="66429"/>
                  <a:pt x="344500" y="60714"/>
                </a:cubicBezTo>
                <a:cubicBezTo>
                  <a:pt x="341643" y="53094"/>
                  <a:pt x="333070" y="55952"/>
                  <a:pt x="327355" y="58809"/>
                </a:cubicBezTo>
                <a:cubicBezTo>
                  <a:pt x="323545" y="60714"/>
                  <a:pt x="314020" y="69287"/>
                  <a:pt x="314020" y="54999"/>
                </a:cubicBezTo>
                <a:cubicBezTo>
                  <a:pt x="314020" y="51189"/>
                  <a:pt x="314973" y="46427"/>
                  <a:pt x="316878" y="42617"/>
                </a:cubicBezTo>
                <a:cubicBezTo>
                  <a:pt x="319735" y="35949"/>
                  <a:pt x="323545" y="29282"/>
                  <a:pt x="326403" y="22614"/>
                </a:cubicBezTo>
                <a:cubicBezTo>
                  <a:pt x="333070" y="5469"/>
                  <a:pt x="306400" y="1659"/>
                  <a:pt x="298780" y="15947"/>
                </a:cubicBezTo>
                <a:cubicBezTo>
                  <a:pt x="297828" y="18804"/>
                  <a:pt x="296875" y="21662"/>
                  <a:pt x="295923" y="24519"/>
                </a:cubicBezTo>
                <a:cubicBezTo>
                  <a:pt x="295923" y="25472"/>
                  <a:pt x="295923" y="26424"/>
                  <a:pt x="295923" y="27377"/>
                </a:cubicBezTo>
                <a:cubicBezTo>
                  <a:pt x="297828" y="33092"/>
                  <a:pt x="294970" y="36902"/>
                  <a:pt x="289255" y="38807"/>
                </a:cubicBezTo>
                <a:cubicBezTo>
                  <a:pt x="279730" y="37854"/>
                  <a:pt x="274968" y="18804"/>
                  <a:pt x="265443" y="18804"/>
                </a:cubicBezTo>
                <a:cubicBezTo>
                  <a:pt x="257823" y="18804"/>
                  <a:pt x="251155" y="22614"/>
                  <a:pt x="251155" y="30234"/>
                </a:cubicBezTo>
                <a:cubicBezTo>
                  <a:pt x="249250" y="43569"/>
                  <a:pt x="259728" y="49284"/>
                  <a:pt x="270205" y="55952"/>
                </a:cubicBezTo>
                <a:cubicBezTo>
                  <a:pt x="274015" y="57857"/>
                  <a:pt x="276873" y="60714"/>
                  <a:pt x="279730" y="62619"/>
                </a:cubicBezTo>
                <a:cubicBezTo>
                  <a:pt x="279730" y="62619"/>
                  <a:pt x="279730" y="62619"/>
                  <a:pt x="279730" y="62619"/>
                </a:cubicBezTo>
                <a:cubicBezTo>
                  <a:pt x="286398" y="69287"/>
                  <a:pt x="292113" y="75002"/>
                  <a:pt x="294018" y="83574"/>
                </a:cubicBezTo>
                <a:cubicBezTo>
                  <a:pt x="295923" y="91194"/>
                  <a:pt x="296875" y="99767"/>
                  <a:pt x="297828" y="107387"/>
                </a:cubicBezTo>
                <a:cubicBezTo>
                  <a:pt x="298780" y="115959"/>
                  <a:pt x="299733" y="124532"/>
                  <a:pt x="300685" y="134057"/>
                </a:cubicBezTo>
                <a:cubicBezTo>
                  <a:pt x="300685" y="135009"/>
                  <a:pt x="302590" y="152154"/>
                  <a:pt x="293065" y="146439"/>
                </a:cubicBezTo>
                <a:cubicBezTo>
                  <a:pt x="288303" y="142629"/>
                  <a:pt x="287350" y="137867"/>
                  <a:pt x="289255" y="133104"/>
                </a:cubicBezTo>
                <a:cubicBezTo>
                  <a:pt x="292113" y="125484"/>
                  <a:pt x="296875" y="112149"/>
                  <a:pt x="282588" y="113102"/>
                </a:cubicBezTo>
                <a:cubicBezTo>
                  <a:pt x="274015" y="113102"/>
                  <a:pt x="276873" y="140724"/>
                  <a:pt x="266395" y="134057"/>
                </a:cubicBezTo>
                <a:cubicBezTo>
                  <a:pt x="254013" y="125484"/>
                  <a:pt x="243535" y="114054"/>
                  <a:pt x="233058" y="103577"/>
                </a:cubicBezTo>
                <a:cubicBezTo>
                  <a:pt x="225438" y="95957"/>
                  <a:pt x="221628" y="86432"/>
                  <a:pt x="223533" y="76907"/>
                </a:cubicBezTo>
                <a:cubicBezTo>
                  <a:pt x="224485" y="71192"/>
                  <a:pt x="225438" y="66429"/>
                  <a:pt x="224485" y="60714"/>
                </a:cubicBezTo>
                <a:cubicBezTo>
                  <a:pt x="222580" y="52142"/>
                  <a:pt x="215913" y="49284"/>
                  <a:pt x="207340" y="53094"/>
                </a:cubicBezTo>
                <a:cubicBezTo>
                  <a:pt x="202578" y="54999"/>
                  <a:pt x="201625" y="60714"/>
                  <a:pt x="201625" y="66429"/>
                </a:cubicBezTo>
                <a:cubicBezTo>
                  <a:pt x="201625" y="68334"/>
                  <a:pt x="200673" y="71192"/>
                  <a:pt x="200673" y="73097"/>
                </a:cubicBezTo>
                <a:cubicBezTo>
                  <a:pt x="200673" y="82622"/>
                  <a:pt x="187338" y="80717"/>
                  <a:pt x="181623" y="78812"/>
                </a:cubicBezTo>
                <a:cubicBezTo>
                  <a:pt x="172098" y="76907"/>
                  <a:pt x="157810" y="77859"/>
                  <a:pt x="152095" y="86432"/>
                </a:cubicBezTo>
                <a:cubicBezTo>
                  <a:pt x="147333" y="93099"/>
                  <a:pt x="157810" y="101672"/>
                  <a:pt x="164478" y="102624"/>
                </a:cubicBezTo>
                <a:cubicBezTo>
                  <a:pt x="172098" y="103577"/>
                  <a:pt x="179718" y="99767"/>
                  <a:pt x="187338" y="98814"/>
                </a:cubicBezTo>
                <a:cubicBezTo>
                  <a:pt x="195910" y="98814"/>
                  <a:pt x="205435" y="103577"/>
                  <a:pt x="211150" y="108339"/>
                </a:cubicBezTo>
                <a:cubicBezTo>
                  <a:pt x="213055" y="110244"/>
                  <a:pt x="234010" y="124532"/>
                  <a:pt x="227343" y="127389"/>
                </a:cubicBezTo>
                <a:cubicBezTo>
                  <a:pt x="220675" y="130247"/>
                  <a:pt x="213055" y="131199"/>
                  <a:pt x="206388" y="134057"/>
                </a:cubicBezTo>
                <a:cubicBezTo>
                  <a:pt x="200673" y="135962"/>
                  <a:pt x="190195" y="141677"/>
                  <a:pt x="194958" y="149297"/>
                </a:cubicBezTo>
                <a:cubicBezTo>
                  <a:pt x="201625" y="158822"/>
                  <a:pt x="212103" y="154059"/>
                  <a:pt x="219723" y="149297"/>
                </a:cubicBezTo>
                <a:cubicBezTo>
                  <a:pt x="227343" y="144534"/>
                  <a:pt x="234963" y="141677"/>
                  <a:pt x="244488" y="141677"/>
                </a:cubicBezTo>
                <a:cubicBezTo>
                  <a:pt x="248298" y="141677"/>
                  <a:pt x="252108" y="143582"/>
                  <a:pt x="255918" y="145487"/>
                </a:cubicBezTo>
                <a:cubicBezTo>
                  <a:pt x="259728" y="148344"/>
                  <a:pt x="262585" y="152154"/>
                  <a:pt x="266395" y="155964"/>
                </a:cubicBezTo>
                <a:cubicBezTo>
                  <a:pt x="276873" y="167394"/>
                  <a:pt x="256870" y="167394"/>
                  <a:pt x="250203" y="170252"/>
                </a:cubicBezTo>
                <a:cubicBezTo>
                  <a:pt x="238773" y="174062"/>
                  <a:pt x="229248" y="178824"/>
                  <a:pt x="228295" y="191207"/>
                </a:cubicBezTo>
                <a:cubicBezTo>
                  <a:pt x="227343" y="202637"/>
                  <a:pt x="241630" y="199779"/>
                  <a:pt x="248298" y="195017"/>
                </a:cubicBezTo>
                <a:cubicBezTo>
                  <a:pt x="262585" y="185492"/>
                  <a:pt x="282588" y="175014"/>
                  <a:pt x="296875" y="185492"/>
                </a:cubicBezTo>
                <a:cubicBezTo>
                  <a:pt x="302590" y="191207"/>
                  <a:pt x="306400" y="200732"/>
                  <a:pt x="308305" y="209304"/>
                </a:cubicBezTo>
                <a:cubicBezTo>
                  <a:pt x="308305" y="210257"/>
                  <a:pt x="308305" y="210257"/>
                  <a:pt x="308305" y="211209"/>
                </a:cubicBezTo>
                <a:cubicBezTo>
                  <a:pt x="312115" y="224544"/>
                  <a:pt x="315925" y="237879"/>
                  <a:pt x="317830" y="251214"/>
                </a:cubicBezTo>
                <a:cubicBezTo>
                  <a:pt x="318783" y="255024"/>
                  <a:pt x="321640" y="267407"/>
                  <a:pt x="315925" y="268359"/>
                </a:cubicBezTo>
                <a:cubicBezTo>
                  <a:pt x="314973" y="269312"/>
                  <a:pt x="314020" y="269312"/>
                  <a:pt x="312115" y="268359"/>
                </a:cubicBezTo>
                <a:cubicBezTo>
                  <a:pt x="306400" y="265502"/>
                  <a:pt x="300685" y="259787"/>
                  <a:pt x="295923" y="255977"/>
                </a:cubicBezTo>
                <a:cubicBezTo>
                  <a:pt x="291160" y="252167"/>
                  <a:pt x="286398" y="248357"/>
                  <a:pt x="285445" y="242642"/>
                </a:cubicBezTo>
                <a:cubicBezTo>
                  <a:pt x="285445" y="242642"/>
                  <a:pt x="285445" y="242642"/>
                  <a:pt x="285445" y="242642"/>
                </a:cubicBezTo>
                <a:cubicBezTo>
                  <a:pt x="284493" y="236927"/>
                  <a:pt x="288303" y="227402"/>
                  <a:pt x="288303" y="221687"/>
                </a:cubicBezTo>
                <a:cubicBezTo>
                  <a:pt x="289255" y="214067"/>
                  <a:pt x="287350" y="207399"/>
                  <a:pt x="280683" y="201684"/>
                </a:cubicBezTo>
                <a:cubicBezTo>
                  <a:pt x="275920" y="198827"/>
                  <a:pt x="267348" y="197874"/>
                  <a:pt x="262585" y="201684"/>
                </a:cubicBezTo>
                <a:cubicBezTo>
                  <a:pt x="258775" y="204542"/>
                  <a:pt x="254965" y="209304"/>
                  <a:pt x="254965" y="214067"/>
                </a:cubicBezTo>
                <a:cubicBezTo>
                  <a:pt x="254965" y="223592"/>
                  <a:pt x="264490" y="230259"/>
                  <a:pt x="266395" y="238832"/>
                </a:cubicBezTo>
                <a:cubicBezTo>
                  <a:pt x="266395" y="242642"/>
                  <a:pt x="263538" y="244547"/>
                  <a:pt x="257823" y="244547"/>
                </a:cubicBezTo>
                <a:cubicBezTo>
                  <a:pt x="252108" y="244547"/>
                  <a:pt x="246393" y="240737"/>
                  <a:pt x="240678" y="239784"/>
                </a:cubicBezTo>
                <a:cubicBezTo>
                  <a:pt x="236868" y="238832"/>
                  <a:pt x="232105" y="241689"/>
                  <a:pt x="230200" y="244547"/>
                </a:cubicBezTo>
                <a:cubicBezTo>
                  <a:pt x="221628" y="253119"/>
                  <a:pt x="234010" y="265502"/>
                  <a:pt x="243535" y="265502"/>
                </a:cubicBezTo>
                <a:cubicBezTo>
                  <a:pt x="253060" y="265502"/>
                  <a:pt x="259728" y="262644"/>
                  <a:pt x="269253" y="264549"/>
                </a:cubicBezTo>
                <a:cubicBezTo>
                  <a:pt x="281635" y="267407"/>
                  <a:pt x="292113" y="277884"/>
                  <a:pt x="300685" y="285504"/>
                </a:cubicBezTo>
                <a:cubicBezTo>
                  <a:pt x="307353" y="291219"/>
                  <a:pt x="315925" y="297887"/>
                  <a:pt x="320688" y="305507"/>
                </a:cubicBezTo>
                <a:cubicBezTo>
                  <a:pt x="323545" y="310269"/>
                  <a:pt x="325450" y="315032"/>
                  <a:pt x="327355" y="319794"/>
                </a:cubicBezTo>
                <a:cubicBezTo>
                  <a:pt x="328308" y="322652"/>
                  <a:pt x="328308" y="330272"/>
                  <a:pt x="326403" y="335034"/>
                </a:cubicBezTo>
                <a:cubicBezTo>
                  <a:pt x="325450" y="336939"/>
                  <a:pt x="324498" y="338844"/>
                  <a:pt x="321640" y="337892"/>
                </a:cubicBezTo>
                <a:cubicBezTo>
                  <a:pt x="316878" y="335987"/>
                  <a:pt x="314973" y="331224"/>
                  <a:pt x="313068" y="327414"/>
                </a:cubicBezTo>
                <a:cubicBezTo>
                  <a:pt x="312115" y="324557"/>
                  <a:pt x="311163" y="321699"/>
                  <a:pt x="309258" y="319794"/>
                </a:cubicBezTo>
                <a:cubicBezTo>
                  <a:pt x="307353" y="316937"/>
                  <a:pt x="304495" y="315032"/>
                  <a:pt x="301638" y="312174"/>
                </a:cubicBezTo>
                <a:cubicBezTo>
                  <a:pt x="295923" y="307412"/>
                  <a:pt x="287350" y="306459"/>
                  <a:pt x="282588" y="313127"/>
                </a:cubicBezTo>
                <a:cubicBezTo>
                  <a:pt x="276873" y="321699"/>
                  <a:pt x="278778" y="332177"/>
                  <a:pt x="284493" y="340749"/>
                </a:cubicBezTo>
                <a:cubicBezTo>
                  <a:pt x="287350" y="344559"/>
                  <a:pt x="292113" y="346464"/>
                  <a:pt x="295923" y="347417"/>
                </a:cubicBezTo>
                <a:cubicBezTo>
                  <a:pt x="301638" y="349322"/>
                  <a:pt x="307353" y="352179"/>
                  <a:pt x="311163" y="355989"/>
                </a:cubicBezTo>
                <a:cubicBezTo>
                  <a:pt x="328308" y="373134"/>
                  <a:pt x="330213" y="395994"/>
                  <a:pt x="331165" y="417902"/>
                </a:cubicBezTo>
                <a:cubicBezTo>
                  <a:pt x="334023" y="462669"/>
                  <a:pt x="293065" y="411234"/>
                  <a:pt x="285445" y="396947"/>
                </a:cubicBezTo>
                <a:cubicBezTo>
                  <a:pt x="285445" y="393137"/>
                  <a:pt x="289255" y="393137"/>
                  <a:pt x="293065" y="391232"/>
                </a:cubicBezTo>
                <a:cubicBezTo>
                  <a:pt x="295923" y="390279"/>
                  <a:pt x="297828" y="387422"/>
                  <a:pt x="298780" y="385517"/>
                </a:cubicBezTo>
                <a:cubicBezTo>
                  <a:pt x="303543" y="378849"/>
                  <a:pt x="301638" y="371229"/>
                  <a:pt x="295923" y="365514"/>
                </a:cubicBezTo>
                <a:cubicBezTo>
                  <a:pt x="291160" y="361704"/>
                  <a:pt x="283540" y="364562"/>
                  <a:pt x="280683" y="368372"/>
                </a:cubicBezTo>
                <a:cubicBezTo>
                  <a:pt x="278778" y="371229"/>
                  <a:pt x="277825" y="378849"/>
                  <a:pt x="271158" y="376944"/>
                </a:cubicBezTo>
                <a:cubicBezTo>
                  <a:pt x="268300" y="375992"/>
                  <a:pt x="265443" y="372182"/>
                  <a:pt x="262585" y="370277"/>
                </a:cubicBezTo>
                <a:cubicBezTo>
                  <a:pt x="256870" y="364562"/>
                  <a:pt x="252108" y="357894"/>
                  <a:pt x="248298" y="351227"/>
                </a:cubicBezTo>
                <a:cubicBezTo>
                  <a:pt x="239725" y="335987"/>
                  <a:pt x="233058" y="323604"/>
                  <a:pt x="244488" y="307412"/>
                </a:cubicBezTo>
                <a:cubicBezTo>
                  <a:pt x="251155" y="298839"/>
                  <a:pt x="252108" y="291219"/>
                  <a:pt x="247345" y="281694"/>
                </a:cubicBezTo>
                <a:cubicBezTo>
                  <a:pt x="245440" y="277884"/>
                  <a:pt x="236868" y="268359"/>
                  <a:pt x="231153" y="272169"/>
                </a:cubicBezTo>
                <a:cubicBezTo>
                  <a:pt x="228295" y="274074"/>
                  <a:pt x="227343" y="275979"/>
                  <a:pt x="226390" y="279789"/>
                </a:cubicBezTo>
                <a:cubicBezTo>
                  <a:pt x="225438" y="281694"/>
                  <a:pt x="225438" y="283599"/>
                  <a:pt x="225438" y="286457"/>
                </a:cubicBezTo>
                <a:cubicBezTo>
                  <a:pt x="225438" y="288362"/>
                  <a:pt x="225438" y="291219"/>
                  <a:pt x="225438" y="293124"/>
                </a:cubicBezTo>
                <a:cubicBezTo>
                  <a:pt x="225438" y="298839"/>
                  <a:pt x="222580" y="301697"/>
                  <a:pt x="214960" y="302649"/>
                </a:cubicBezTo>
                <a:cubicBezTo>
                  <a:pt x="209245" y="300744"/>
                  <a:pt x="202578" y="293124"/>
                  <a:pt x="199720" y="290267"/>
                </a:cubicBezTo>
                <a:cubicBezTo>
                  <a:pt x="189243" y="278837"/>
                  <a:pt x="184480" y="269312"/>
                  <a:pt x="185433" y="255024"/>
                </a:cubicBezTo>
                <a:cubicBezTo>
                  <a:pt x="186385" y="243594"/>
                  <a:pt x="189243" y="231212"/>
                  <a:pt x="193053" y="219782"/>
                </a:cubicBezTo>
                <a:cubicBezTo>
                  <a:pt x="194958" y="215019"/>
                  <a:pt x="195910" y="208352"/>
                  <a:pt x="199720" y="204542"/>
                </a:cubicBezTo>
                <a:cubicBezTo>
                  <a:pt x="202578" y="200732"/>
                  <a:pt x="207340" y="197874"/>
                  <a:pt x="210198" y="194064"/>
                </a:cubicBezTo>
                <a:cubicBezTo>
                  <a:pt x="213055" y="190254"/>
                  <a:pt x="214960" y="187397"/>
                  <a:pt x="213055" y="182634"/>
                </a:cubicBezTo>
                <a:cubicBezTo>
                  <a:pt x="212103" y="179777"/>
                  <a:pt x="208293" y="174062"/>
                  <a:pt x="204483" y="175967"/>
                </a:cubicBezTo>
                <a:cubicBezTo>
                  <a:pt x="200673" y="176919"/>
                  <a:pt x="196863" y="181682"/>
                  <a:pt x="193053" y="185492"/>
                </a:cubicBezTo>
                <a:cubicBezTo>
                  <a:pt x="192100" y="187397"/>
                  <a:pt x="190195" y="189302"/>
                  <a:pt x="188290" y="189302"/>
                </a:cubicBezTo>
                <a:cubicBezTo>
                  <a:pt x="185433" y="190254"/>
                  <a:pt x="182575" y="188349"/>
                  <a:pt x="180670" y="186444"/>
                </a:cubicBezTo>
                <a:cubicBezTo>
                  <a:pt x="179718" y="185492"/>
                  <a:pt x="179718" y="185492"/>
                  <a:pt x="178765" y="184539"/>
                </a:cubicBezTo>
                <a:cubicBezTo>
                  <a:pt x="175908" y="180729"/>
                  <a:pt x="174003" y="175967"/>
                  <a:pt x="172098" y="172157"/>
                </a:cubicBezTo>
                <a:cubicBezTo>
                  <a:pt x="170193" y="166442"/>
                  <a:pt x="168288" y="161679"/>
                  <a:pt x="162573" y="159774"/>
                </a:cubicBezTo>
                <a:cubicBezTo>
                  <a:pt x="156858" y="157869"/>
                  <a:pt x="151143" y="166442"/>
                  <a:pt x="150190" y="170252"/>
                </a:cubicBezTo>
                <a:cubicBezTo>
                  <a:pt x="148285" y="181682"/>
                  <a:pt x="154000" y="187397"/>
                  <a:pt x="162573" y="194064"/>
                </a:cubicBezTo>
                <a:cubicBezTo>
                  <a:pt x="171145" y="200732"/>
                  <a:pt x="170193" y="211209"/>
                  <a:pt x="169240" y="220734"/>
                </a:cubicBezTo>
                <a:cubicBezTo>
                  <a:pt x="169240" y="224544"/>
                  <a:pt x="168288" y="227402"/>
                  <a:pt x="167335" y="231212"/>
                </a:cubicBezTo>
                <a:cubicBezTo>
                  <a:pt x="167335" y="232164"/>
                  <a:pt x="164478" y="252167"/>
                  <a:pt x="155905" y="241689"/>
                </a:cubicBezTo>
                <a:cubicBezTo>
                  <a:pt x="147333" y="230259"/>
                  <a:pt x="135903" y="220734"/>
                  <a:pt x="127330" y="209304"/>
                </a:cubicBezTo>
                <a:cubicBezTo>
                  <a:pt x="123520" y="204542"/>
                  <a:pt x="120663" y="198827"/>
                  <a:pt x="117805" y="193112"/>
                </a:cubicBezTo>
                <a:cubicBezTo>
                  <a:pt x="113995" y="184539"/>
                  <a:pt x="118758" y="178824"/>
                  <a:pt x="118758" y="171204"/>
                </a:cubicBezTo>
                <a:cubicBezTo>
                  <a:pt x="118758" y="160727"/>
                  <a:pt x="115900" y="152154"/>
                  <a:pt x="105423" y="147392"/>
                </a:cubicBezTo>
                <a:cubicBezTo>
                  <a:pt x="100660" y="144534"/>
                  <a:pt x="91135" y="147392"/>
                  <a:pt x="89230" y="152154"/>
                </a:cubicBezTo>
                <a:cubicBezTo>
                  <a:pt x="84468" y="161679"/>
                  <a:pt x="89230" y="169299"/>
                  <a:pt x="93040" y="177872"/>
                </a:cubicBezTo>
                <a:cubicBezTo>
                  <a:pt x="93993" y="180729"/>
                  <a:pt x="98755" y="189302"/>
                  <a:pt x="91135" y="189302"/>
                </a:cubicBezTo>
                <a:cubicBezTo>
                  <a:pt x="90183" y="189302"/>
                  <a:pt x="77800" y="186444"/>
                  <a:pt x="78753" y="186444"/>
                </a:cubicBezTo>
                <a:cubicBezTo>
                  <a:pt x="72085" y="184539"/>
                  <a:pt x="65418" y="185492"/>
                  <a:pt x="58750" y="186444"/>
                </a:cubicBezTo>
                <a:cubicBezTo>
                  <a:pt x="52083" y="187397"/>
                  <a:pt x="48273" y="194064"/>
                  <a:pt x="46368" y="199779"/>
                </a:cubicBezTo>
                <a:cubicBezTo>
                  <a:pt x="44463" y="209304"/>
                  <a:pt x="53988" y="214067"/>
                  <a:pt x="62560" y="215019"/>
                </a:cubicBezTo>
                <a:cubicBezTo>
                  <a:pt x="76848" y="215972"/>
                  <a:pt x="91135" y="210257"/>
                  <a:pt x="103518" y="219782"/>
                </a:cubicBezTo>
                <a:cubicBezTo>
                  <a:pt x="109233" y="223592"/>
                  <a:pt x="113995" y="231212"/>
                  <a:pt x="117805" y="235974"/>
                </a:cubicBezTo>
                <a:cubicBezTo>
                  <a:pt x="124473" y="244547"/>
                  <a:pt x="98755" y="240737"/>
                  <a:pt x="94945" y="240737"/>
                </a:cubicBezTo>
                <a:cubicBezTo>
                  <a:pt x="89230" y="241689"/>
                  <a:pt x="78753" y="242642"/>
                  <a:pt x="77800" y="249309"/>
                </a:cubicBezTo>
                <a:cubicBezTo>
                  <a:pt x="76848" y="256929"/>
                  <a:pt x="84468" y="262644"/>
                  <a:pt x="92088" y="261692"/>
                </a:cubicBezTo>
                <a:cubicBezTo>
                  <a:pt x="107328" y="259787"/>
                  <a:pt x="122568" y="254072"/>
                  <a:pt x="134950" y="260739"/>
                </a:cubicBezTo>
                <a:cubicBezTo>
                  <a:pt x="134950" y="260739"/>
                  <a:pt x="134950" y="260739"/>
                  <a:pt x="135903" y="260739"/>
                </a:cubicBezTo>
                <a:cubicBezTo>
                  <a:pt x="143523" y="264549"/>
                  <a:pt x="150190" y="273122"/>
                  <a:pt x="155905" y="279789"/>
                </a:cubicBezTo>
                <a:cubicBezTo>
                  <a:pt x="162573" y="287409"/>
                  <a:pt x="169240" y="295982"/>
                  <a:pt x="174955" y="304554"/>
                </a:cubicBezTo>
                <a:cubicBezTo>
                  <a:pt x="177813" y="308364"/>
                  <a:pt x="179718" y="315032"/>
                  <a:pt x="173050" y="315984"/>
                </a:cubicBezTo>
                <a:cubicBezTo>
                  <a:pt x="168288" y="316937"/>
                  <a:pt x="164478" y="316937"/>
                  <a:pt x="160668" y="315984"/>
                </a:cubicBezTo>
                <a:cubicBezTo>
                  <a:pt x="156858" y="315984"/>
                  <a:pt x="154000" y="315032"/>
                  <a:pt x="150190" y="315032"/>
                </a:cubicBezTo>
                <a:cubicBezTo>
                  <a:pt x="146380" y="315032"/>
                  <a:pt x="142570" y="314079"/>
                  <a:pt x="139713" y="312174"/>
                </a:cubicBezTo>
                <a:cubicBezTo>
                  <a:pt x="137808" y="312174"/>
                  <a:pt x="136855" y="311222"/>
                  <a:pt x="134950" y="310269"/>
                </a:cubicBezTo>
                <a:cubicBezTo>
                  <a:pt x="133998" y="310269"/>
                  <a:pt x="133998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33045" y="309317"/>
                  <a:pt x="133045" y="309317"/>
                  <a:pt x="133045" y="309317"/>
                </a:cubicBezTo>
                <a:cubicBezTo>
                  <a:pt x="128283" y="304554"/>
                  <a:pt x="130188" y="297887"/>
                  <a:pt x="130188" y="291219"/>
                </a:cubicBezTo>
                <a:cubicBezTo>
                  <a:pt x="130188" y="289314"/>
                  <a:pt x="129235" y="286457"/>
                  <a:pt x="128283" y="284552"/>
                </a:cubicBezTo>
                <a:cubicBezTo>
                  <a:pt x="126378" y="277884"/>
                  <a:pt x="115900" y="273122"/>
                  <a:pt x="109233" y="276932"/>
                </a:cubicBezTo>
                <a:cubicBezTo>
                  <a:pt x="104470" y="279789"/>
                  <a:pt x="109233" y="289314"/>
                  <a:pt x="110185" y="292172"/>
                </a:cubicBezTo>
                <a:cubicBezTo>
                  <a:pt x="112090" y="297887"/>
                  <a:pt x="113043" y="302649"/>
                  <a:pt x="105423" y="301697"/>
                </a:cubicBezTo>
                <a:cubicBezTo>
                  <a:pt x="101613" y="300744"/>
                  <a:pt x="97803" y="301697"/>
                  <a:pt x="93993" y="299792"/>
                </a:cubicBezTo>
                <a:cubicBezTo>
                  <a:pt x="84468" y="296934"/>
                  <a:pt x="73990" y="288362"/>
                  <a:pt x="72085" y="279789"/>
                </a:cubicBezTo>
                <a:cubicBezTo>
                  <a:pt x="69228" y="268359"/>
                  <a:pt x="66370" y="256929"/>
                  <a:pt x="57798" y="248357"/>
                </a:cubicBezTo>
                <a:cubicBezTo>
                  <a:pt x="53035" y="243594"/>
                  <a:pt x="42558" y="235974"/>
                  <a:pt x="34938" y="240737"/>
                </a:cubicBezTo>
                <a:cubicBezTo>
                  <a:pt x="29223" y="244547"/>
                  <a:pt x="24460" y="249309"/>
                  <a:pt x="27318" y="255977"/>
                </a:cubicBezTo>
                <a:cubicBezTo>
                  <a:pt x="30175" y="261692"/>
                  <a:pt x="33985" y="265502"/>
                  <a:pt x="38748" y="270264"/>
                </a:cubicBezTo>
                <a:cubicBezTo>
                  <a:pt x="46368" y="276932"/>
                  <a:pt x="50178" y="285504"/>
                  <a:pt x="54940" y="294077"/>
                </a:cubicBezTo>
                <a:cubicBezTo>
                  <a:pt x="55893" y="295029"/>
                  <a:pt x="55893" y="295982"/>
                  <a:pt x="55893" y="296934"/>
                </a:cubicBezTo>
                <a:cubicBezTo>
                  <a:pt x="55893" y="296934"/>
                  <a:pt x="55893" y="296934"/>
                  <a:pt x="55893" y="296934"/>
                </a:cubicBezTo>
                <a:cubicBezTo>
                  <a:pt x="57798" y="298839"/>
                  <a:pt x="58750" y="302649"/>
                  <a:pt x="54940" y="303602"/>
                </a:cubicBezTo>
                <a:cubicBezTo>
                  <a:pt x="53035" y="304554"/>
                  <a:pt x="51130" y="304554"/>
                  <a:pt x="49225" y="303602"/>
                </a:cubicBezTo>
                <a:lnTo>
                  <a:pt x="49225" y="303602"/>
                </a:lnTo>
                <a:cubicBezTo>
                  <a:pt x="46368" y="301697"/>
                  <a:pt x="43510" y="300744"/>
                  <a:pt x="40653" y="298839"/>
                </a:cubicBezTo>
                <a:cubicBezTo>
                  <a:pt x="34938" y="295029"/>
                  <a:pt x="31128" y="293124"/>
                  <a:pt x="24460" y="292172"/>
                </a:cubicBezTo>
                <a:cubicBezTo>
                  <a:pt x="16840" y="290267"/>
                  <a:pt x="9220" y="290267"/>
                  <a:pt x="4458" y="296934"/>
                </a:cubicBezTo>
                <a:cubicBezTo>
                  <a:pt x="-6020" y="311222"/>
                  <a:pt x="5410" y="330272"/>
                  <a:pt x="23508" y="318842"/>
                </a:cubicBezTo>
                <a:cubicBezTo>
                  <a:pt x="31128" y="314079"/>
                  <a:pt x="36843" y="317889"/>
                  <a:pt x="43510" y="318842"/>
                </a:cubicBezTo>
                <a:cubicBezTo>
                  <a:pt x="50178" y="319794"/>
                  <a:pt x="48273" y="319794"/>
                  <a:pt x="52083" y="319794"/>
                </a:cubicBezTo>
                <a:cubicBezTo>
                  <a:pt x="52083" y="319794"/>
                  <a:pt x="46368" y="325509"/>
                  <a:pt x="45415" y="325509"/>
                </a:cubicBezTo>
                <a:cubicBezTo>
                  <a:pt x="38748" y="331224"/>
                  <a:pt x="33033" y="341702"/>
                  <a:pt x="33985" y="350274"/>
                </a:cubicBezTo>
                <a:cubicBezTo>
                  <a:pt x="34938" y="361704"/>
                  <a:pt x="46368" y="365514"/>
                  <a:pt x="54940" y="356942"/>
                </a:cubicBezTo>
                <a:cubicBezTo>
                  <a:pt x="62560" y="349322"/>
                  <a:pt x="58750" y="339797"/>
                  <a:pt x="68275" y="332177"/>
                </a:cubicBezTo>
                <a:cubicBezTo>
                  <a:pt x="74943" y="327414"/>
                  <a:pt x="85420" y="324557"/>
                  <a:pt x="93993" y="326462"/>
                </a:cubicBezTo>
                <a:cubicBezTo>
                  <a:pt x="93993" y="326462"/>
                  <a:pt x="93993" y="326462"/>
                  <a:pt x="93993" y="326462"/>
                </a:cubicBezTo>
                <a:cubicBezTo>
                  <a:pt x="98755" y="327414"/>
                  <a:pt x="102565" y="328367"/>
                  <a:pt x="101613" y="334082"/>
                </a:cubicBezTo>
                <a:cubicBezTo>
                  <a:pt x="101613" y="336939"/>
                  <a:pt x="98755" y="339797"/>
                  <a:pt x="97803" y="341702"/>
                </a:cubicBezTo>
                <a:cubicBezTo>
                  <a:pt x="95898" y="346464"/>
                  <a:pt x="93993" y="351227"/>
                  <a:pt x="93993" y="356942"/>
                </a:cubicBezTo>
                <a:cubicBezTo>
                  <a:pt x="93993" y="356942"/>
                  <a:pt x="93993" y="357894"/>
                  <a:pt x="93993" y="357894"/>
                </a:cubicBezTo>
                <a:cubicBezTo>
                  <a:pt x="93993" y="366467"/>
                  <a:pt x="95898" y="375039"/>
                  <a:pt x="106375" y="373134"/>
                </a:cubicBezTo>
                <a:cubicBezTo>
                  <a:pt x="120663" y="371229"/>
                  <a:pt x="120663" y="353132"/>
                  <a:pt x="122568" y="342654"/>
                </a:cubicBezTo>
                <a:cubicBezTo>
                  <a:pt x="124473" y="326462"/>
                  <a:pt x="155905" y="333129"/>
                  <a:pt x="166383" y="335034"/>
                </a:cubicBezTo>
                <a:cubicBezTo>
                  <a:pt x="178765" y="335987"/>
                  <a:pt x="186385" y="338844"/>
                  <a:pt x="195910" y="346464"/>
                </a:cubicBezTo>
                <a:cubicBezTo>
                  <a:pt x="198768" y="348369"/>
                  <a:pt x="211150" y="360752"/>
                  <a:pt x="202578" y="364562"/>
                </a:cubicBezTo>
                <a:cubicBezTo>
                  <a:pt x="196863" y="367419"/>
                  <a:pt x="191148" y="369324"/>
                  <a:pt x="185433" y="368372"/>
                </a:cubicBezTo>
                <a:cubicBezTo>
                  <a:pt x="179718" y="367419"/>
                  <a:pt x="174003" y="367419"/>
                  <a:pt x="169240" y="365514"/>
                </a:cubicBezTo>
                <a:cubicBezTo>
                  <a:pt x="163525" y="363609"/>
                  <a:pt x="159715" y="358847"/>
                  <a:pt x="154953" y="355989"/>
                </a:cubicBezTo>
                <a:cubicBezTo>
                  <a:pt x="147333" y="351227"/>
                  <a:pt x="133045" y="354084"/>
                  <a:pt x="132093" y="364562"/>
                </a:cubicBezTo>
                <a:cubicBezTo>
                  <a:pt x="132093" y="371229"/>
                  <a:pt x="135903" y="375039"/>
                  <a:pt x="142570" y="376944"/>
                </a:cubicBezTo>
                <a:cubicBezTo>
                  <a:pt x="146380" y="378849"/>
                  <a:pt x="152095" y="378849"/>
                  <a:pt x="155905" y="378849"/>
                </a:cubicBezTo>
                <a:cubicBezTo>
                  <a:pt x="157810" y="378849"/>
                  <a:pt x="176860" y="379802"/>
                  <a:pt x="174955" y="383612"/>
                </a:cubicBezTo>
                <a:cubicBezTo>
                  <a:pt x="174955" y="383612"/>
                  <a:pt x="174955" y="384564"/>
                  <a:pt x="174955" y="384564"/>
                </a:cubicBezTo>
                <a:cubicBezTo>
                  <a:pt x="171145" y="390279"/>
                  <a:pt x="162573" y="395042"/>
                  <a:pt x="160668" y="400757"/>
                </a:cubicBezTo>
                <a:cubicBezTo>
                  <a:pt x="158763" y="407424"/>
                  <a:pt x="164478" y="415997"/>
                  <a:pt x="173050" y="414092"/>
                </a:cubicBezTo>
                <a:cubicBezTo>
                  <a:pt x="182575" y="412187"/>
                  <a:pt x="184480" y="401709"/>
                  <a:pt x="187338" y="395042"/>
                </a:cubicBezTo>
                <a:cubicBezTo>
                  <a:pt x="194005" y="384564"/>
                  <a:pt x="210198" y="384564"/>
                  <a:pt x="220675" y="388374"/>
                </a:cubicBezTo>
                <a:cubicBezTo>
                  <a:pt x="221628" y="388374"/>
                  <a:pt x="234010" y="395994"/>
                  <a:pt x="237820" y="401709"/>
                </a:cubicBezTo>
                <a:cubicBezTo>
                  <a:pt x="237820" y="402662"/>
                  <a:pt x="237820" y="402662"/>
                  <a:pt x="237820" y="402662"/>
                </a:cubicBezTo>
                <a:cubicBezTo>
                  <a:pt x="237820" y="402662"/>
                  <a:pt x="237820" y="402662"/>
                  <a:pt x="237820" y="403614"/>
                </a:cubicBezTo>
                <a:cubicBezTo>
                  <a:pt x="237820" y="404567"/>
                  <a:pt x="237820" y="405519"/>
                  <a:pt x="236868" y="406472"/>
                </a:cubicBezTo>
                <a:cubicBezTo>
                  <a:pt x="236868" y="406472"/>
                  <a:pt x="236868" y="407424"/>
                  <a:pt x="236868" y="407424"/>
                </a:cubicBezTo>
                <a:cubicBezTo>
                  <a:pt x="233058" y="411234"/>
                  <a:pt x="221628" y="409329"/>
                  <a:pt x="216865" y="409329"/>
                </a:cubicBezTo>
                <a:cubicBezTo>
                  <a:pt x="211150" y="409329"/>
                  <a:pt x="205435" y="410282"/>
                  <a:pt x="200673" y="413139"/>
                </a:cubicBezTo>
                <a:cubicBezTo>
                  <a:pt x="193053" y="417902"/>
                  <a:pt x="198768" y="426474"/>
                  <a:pt x="204483" y="430284"/>
                </a:cubicBezTo>
                <a:cubicBezTo>
                  <a:pt x="213055" y="435999"/>
                  <a:pt x="226390" y="430284"/>
                  <a:pt x="234010" y="426474"/>
                </a:cubicBezTo>
                <a:cubicBezTo>
                  <a:pt x="245440" y="421712"/>
                  <a:pt x="257823" y="430284"/>
                  <a:pt x="265443" y="435999"/>
                </a:cubicBezTo>
                <a:cubicBezTo>
                  <a:pt x="273063" y="441714"/>
                  <a:pt x="283540" y="454097"/>
                  <a:pt x="267348" y="457907"/>
                </a:cubicBezTo>
                <a:cubicBezTo>
                  <a:pt x="258775" y="459812"/>
                  <a:pt x="247345" y="455049"/>
                  <a:pt x="238773" y="453144"/>
                </a:cubicBezTo>
                <a:cubicBezTo>
                  <a:pt x="232105" y="451239"/>
                  <a:pt x="224485" y="451239"/>
                  <a:pt x="216865" y="450287"/>
                </a:cubicBezTo>
                <a:cubicBezTo>
                  <a:pt x="210198" y="450287"/>
                  <a:pt x="203530" y="451239"/>
                  <a:pt x="197815" y="452192"/>
                </a:cubicBezTo>
                <a:cubicBezTo>
                  <a:pt x="182575" y="455049"/>
                  <a:pt x="171145" y="449334"/>
                  <a:pt x="173050" y="434094"/>
                </a:cubicBezTo>
                <a:cubicBezTo>
                  <a:pt x="174003" y="430284"/>
                  <a:pt x="174003" y="426474"/>
                  <a:pt x="173050" y="423617"/>
                </a:cubicBezTo>
                <a:cubicBezTo>
                  <a:pt x="173050" y="423617"/>
                  <a:pt x="173050" y="422664"/>
                  <a:pt x="173050" y="422664"/>
                </a:cubicBezTo>
                <a:cubicBezTo>
                  <a:pt x="171145" y="418854"/>
                  <a:pt x="167335" y="416949"/>
                  <a:pt x="163525" y="416949"/>
                </a:cubicBezTo>
                <a:cubicBezTo>
                  <a:pt x="162573" y="416949"/>
                  <a:pt x="162573" y="416949"/>
                  <a:pt x="161620" y="416949"/>
                </a:cubicBezTo>
                <a:cubicBezTo>
                  <a:pt x="160668" y="416949"/>
                  <a:pt x="159715" y="416949"/>
                  <a:pt x="158763" y="417902"/>
                </a:cubicBezTo>
                <a:cubicBezTo>
                  <a:pt x="158763" y="417902"/>
                  <a:pt x="158763" y="417902"/>
                  <a:pt x="157810" y="417902"/>
                </a:cubicBezTo>
                <a:cubicBezTo>
                  <a:pt x="156858" y="418854"/>
                  <a:pt x="155905" y="419807"/>
                  <a:pt x="154953" y="421712"/>
                </a:cubicBezTo>
                <a:cubicBezTo>
                  <a:pt x="154000" y="424569"/>
                  <a:pt x="154000" y="428379"/>
                  <a:pt x="153048" y="432189"/>
                </a:cubicBezTo>
                <a:cubicBezTo>
                  <a:pt x="152095" y="435047"/>
                  <a:pt x="150190" y="434094"/>
                  <a:pt x="149238" y="433142"/>
                </a:cubicBezTo>
                <a:cubicBezTo>
                  <a:pt x="148285" y="433142"/>
                  <a:pt x="148285" y="432189"/>
                  <a:pt x="147333" y="431237"/>
                </a:cubicBezTo>
                <a:cubicBezTo>
                  <a:pt x="142570" y="424569"/>
                  <a:pt x="137808" y="418854"/>
                  <a:pt x="130188" y="415044"/>
                </a:cubicBezTo>
                <a:cubicBezTo>
                  <a:pt x="119710" y="410282"/>
                  <a:pt x="107328" y="411234"/>
                  <a:pt x="97803" y="403614"/>
                </a:cubicBezTo>
                <a:cubicBezTo>
                  <a:pt x="87325" y="395042"/>
                  <a:pt x="88278" y="380754"/>
                  <a:pt x="82563" y="369324"/>
                </a:cubicBezTo>
                <a:cubicBezTo>
                  <a:pt x="80658" y="364562"/>
                  <a:pt x="73038" y="359799"/>
                  <a:pt x="66370" y="362657"/>
                </a:cubicBezTo>
                <a:cubicBezTo>
                  <a:pt x="50178" y="369324"/>
                  <a:pt x="65418" y="385517"/>
                  <a:pt x="70180" y="395042"/>
                </a:cubicBezTo>
                <a:cubicBezTo>
                  <a:pt x="71133" y="396947"/>
                  <a:pt x="72085" y="398852"/>
                  <a:pt x="72085" y="399804"/>
                </a:cubicBezTo>
                <a:cubicBezTo>
                  <a:pt x="71133" y="401709"/>
                  <a:pt x="68275" y="402662"/>
                  <a:pt x="66370" y="402662"/>
                </a:cubicBezTo>
                <a:cubicBezTo>
                  <a:pt x="66370" y="402662"/>
                  <a:pt x="66370" y="402662"/>
                  <a:pt x="66370" y="402662"/>
                </a:cubicBezTo>
                <a:cubicBezTo>
                  <a:pt x="64465" y="401709"/>
                  <a:pt x="61608" y="400757"/>
                  <a:pt x="59703" y="399804"/>
                </a:cubicBezTo>
                <a:cubicBezTo>
                  <a:pt x="56845" y="398852"/>
                  <a:pt x="53035" y="395994"/>
                  <a:pt x="49225" y="395994"/>
                </a:cubicBezTo>
                <a:cubicBezTo>
                  <a:pt x="44463" y="395994"/>
                  <a:pt x="40653" y="396947"/>
                  <a:pt x="36843" y="399804"/>
                </a:cubicBezTo>
                <a:cubicBezTo>
                  <a:pt x="29223" y="406472"/>
                  <a:pt x="42558" y="416949"/>
                  <a:pt x="48273" y="418854"/>
                </a:cubicBezTo>
                <a:cubicBezTo>
                  <a:pt x="63513" y="425522"/>
                  <a:pt x="84468" y="423617"/>
                  <a:pt x="100660" y="424569"/>
                </a:cubicBezTo>
                <a:cubicBezTo>
                  <a:pt x="112090" y="425522"/>
                  <a:pt x="119710" y="430284"/>
                  <a:pt x="125425" y="438857"/>
                </a:cubicBezTo>
                <a:cubicBezTo>
                  <a:pt x="128283" y="442667"/>
                  <a:pt x="133998" y="444572"/>
                  <a:pt x="137808" y="448382"/>
                </a:cubicBezTo>
                <a:cubicBezTo>
                  <a:pt x="143523" y="457907"/>
                  <a:pt x="133998" y="462669"/>
                  <a:pt x="124473" y="463622"/>
                </a:cubicBezTo>
                <a:cubicBezTo>
                  <a:pt x="117805" y="463622"/>
                  <a:pt x="112090" y="460764"/>
                  <a:pt x="107328" y="456954"/>
                </a:cubicBezTo>
                <a:cubicBezTo>
                  <a:pt x="101613" y="452192"/>
                  <a:pt x="97803" y="444572"/>
                  <a:pt x="90183" y="440762"/>
                </a:cubicBezTo>
                <a:cubicBezTo>
                  <a:pt x="84468" y="437904"/>
                  <a:pt x="77800" y="437904"/>
                  <a:pt x="73990" y="441714"/>
                </a:cubicBezTo>
                <a:cubicBezTo>
                  <a:pt x="63513" y="448382"/>
                  <a:pt x="73990" y="45695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79705" y="464574"/>
                  <a:pt x="79705" y="464574"/>
                  <a:pt x="79705" y="464574"/>
                </a:cubicBezTo>
                <a:cubicBezTo>
                  <a:pt x="84468" y="472194"/>
                  <a:pt x="69228" y="476957"/>
                  <a:pt x="63513" y="471242"/>
                </a:cubicBezTo>
                <a:cubicBezTo>
                  <a:pt x="60655" y="469337"/>
                  <a:pt x="58750" y="467432"/>
                  <a:pt x="56845" y="464574"/>
                </a:cubicBezTo>
                <a:cubicBezTo>
                  <a:pt x="53988" y="460764"/>
                  <a:pt x="52083" y="456954"/>
                  <a:pt x="49225" y="453144"/>
                </a:cubicBezTo>
                <a:cubicBezTo>
                  <a:pt x="44463" y="446477"/>
                  <a:pt x="40653" y="439809"/>
                  <a:pt x="33985" y="435999"/>
                </a:cubicBezTo>
                <a:cubicBezTo>
                  <a:pt x="25413" y="432189"/>
                  <a:pt x="7315" y="433142"/>
                  <a:pt x="8268" y="445524"/>
                </a:cubicBezTo>
                <a:cubicBezTo>
                  <a:pt x="8268" y="453144"/>
                  <a:pt x="12078" y="457907"/>
                  <a:pt x="17793" y="462669"/>
                </a:cubicBezTo>
                <a:cubicBezTo>
                  <a:pt x="23508" y="467432"/>
                  <a:pt x="42558" y="476957"/>
                  <a:pt x="39700" y="486482"/>
                </a:cubicBezTo>
                <a:cubicBezTo>
                  <a:pt x="35890" y="491244"/>
                  <a:pt x="25413" y="487434"/>
                  <a:pt x="18745" y="486482"/>
                </a:cubicBezTo>
                <a:cubicBezTo>
                  <a:pt x="13030" y="485529"/>
                  <a:pt x="9220" y="486482"/>
                  <a:pt x="5410" y="489339"/>
                </a:cubicBezTo>
                <a:cubicBezTo>
                  <a:pt x="-3162" y="495054"/>
                  <a:pt x="-305" y="507437"/>
                  <a:pt x="5410" y="513152"/>
                </a:cubicBezTo>
                <a:cubicBezTo>
                  <a:pt x="9220" y="516962"/>
                  <a:pt x="14935" y="517914"/>
                  <a:pt x="20650" y="516962"/>
                </a:cubicBezTo>
                <a:cubicBezTo>
                  <a:pt x="23508" y="516962"/>
                  <a:pt x="27318" y="515057"/>
                  <a:pt x="29223" y="513152"/>
                </a:cubicBezTo>
                <a:cubicBezTo>
                  <a:pt x="30175" y="512199"/>
                  <a:pt x="31128" y="512199"/>
                  <a:pt x="32080" y="512199"/>
                </a:cubicBezTo>
                <a:cubicBezTo>
                  <a:pt x="33985" y="511247"/>
                  <a:pt x="36843" y="509342"/>
                  <a:pt x="39700" y="509342"/>
                </a:cubicBezTo>
                <a:cubicBezTo>
                  <a:pt x="42558" y="509342"/>
                  <a:pt x="42558" y="512199"/>
                  <a:pt x="42558" y="514104"/>
                </a:cubicBezTo>
                <a:cubicBezTo>
                  <a:pt x="41605" y="516962"/>
                  <a:pt x="36843" y="519819"/>
                  <a:pt x="33985" y="521724"/>
                </a:cubicBezTo>
                <a:cubicBezTo>
                  <a:pt x="33033" y="522677"/>
                  <a:pt x="31128" y="523629"/>
                  <a:pt x="30175" y="524582"/>
                </a:cubicBezTo>
                <a:cubicBezTo>
                  <a:pt x="24460" y="530297"/>
                  <a:pt x="19698" y="536964"/>
                  <a:pt x="25413" y="545537"/>
                </a:cubicBezTo>
                <a:cubicBezTo>
                  <a:pt x="30175" y="552204"/>
                  <a:pt x="46368" y="548394"/>
                  <a:pt x="51130" y="543632"/>
                </a:cubicBezTo>
                <a:cubicBezTo>
                  <a:pt x="55893" y="539822"/>
                  <a:pt x="57798" y="534107"/>
                  <a:pt x="59703" y="528392"/>
                </a:cubicBezTo>
                <a:cubicBezTo>
                  <a:pt x="59703" y="528392"/>
                  <a:pt x="59703" y="528392"/>
                  <a:pt x="59703" y="527439"/>
                </a:cubicBezTo>
                <a:cubicBezTo>
                  <a:pt x="60655" y="519819"/>
                  <a:pt x="61608" y="509342"/>
                  <a:pt x="68275" y="503627"/>
                </a:cubicBezTo>
                <a:cubicBezTo>
                  <a:pt x="73990" y="498864"/>
                  <a:pt x="76848" y="507437"/>
                  <a:pt x="80658" y="508389"/>
                </a:cubicBezTo>
                <a:cubicBezTo>
                  <a:pt x="80658" y="508389"/>
                  <a:pt x="80658" y="508389"/>
                  <a:pt x="80658" y="508389"/>
                </a:cubicBezTo>
                <a:cubicBezTo>
                  <a:pt x="83515" y="509342"/>
                  <a:pt x="87325" y="507437"/>
                  <a:pt x="89230" y="506484"/>
                </a:cubicBezTo>
                <a:cubicBezTo>
                  <a:pt x="93040" y="504579"/>
                  <a:pt x="101613" y="495054"/>
                  <a:pt x="106375" y="504579"/>
                </a:cubicBezTo>
                <a:cubicBezTo>
                  <a:pt x="108280" y="507437"/>
                  <a:pt x="101613" y="515057"/>
                  <a:pt x="99708" y="516962"/>
                </a:cubicBezTo>
                <a:cubicBezTo>
                  <a:pt x="93993" y="524582"/>
                  <a:pt x="107328" y="529344"/>
                  <a:pt x="113043" y="527439"/>
                </a:cubicBezTo>
                <a:cubicBezTo>
                  <a:pt x="113043" y="527439"/>
                  <a:pt x="113043" y="527439"/>
                  <a:pt x="113043" y="527439"/>
                </a:cubicBezTo>
                <a:cubicBezTo>
                  <a:pt x="120663" y="527439"/>
                  <a:pt x="125425" y="519819"/>
                  <a:pt x="127330" y="513152"/>
                </a:cubicBezTo>
                <a:cubicBezTo>
                  <a:pt x="127330" y="511247"/>
                  <a:pt x="128283" y="509342"/>
                  <a:pt x="128283" y="507437"/>
                </a:cubicBezTo>
                <a:cubicBezTo>
                  <a:pt x="128283" y="505532"/>
                  <a:pt x="128283" y="504579"/>
                  <a:pt x="129235" y="503627"/>
                </a:cubicBezTo>
                <a:cubicBezTo>
                  <a:pt x="130188" y="500769"/>
                  <a:pt x="132093" y="497912"/>
                  <a:pt x="134950" y="498864"/>
                </a:cubicBezTo>
                <a:cubicBezTo>
                  <a:pt x="138760" y="498864"/>
                  <a:pt x="139713" y="502674"/>
                  <a:pt x="142570" y="502674"/>
                </a:cubicBezTo>
                <a:cubicBezTo>
                  <a:pt x="146380" y="503627"/>
                  <a:pt x="149238" y="502674"/>
                  <a:pt x="152095" y="501722"/>
                </a:cubicBezTo>
                <a:cubicBezTo>
                  <a:pt x="153048" y="501722"/>
                  <a:pt x="153048" y="500769"/>
                  <a:pt x="154000" y="500769"/>
                </a:cubicBezTo>
                <a:cubicBezTo>
                  <a:pt x="156858" y="498864"/>
                  <a:pt x="159715" y="496959"/>
                  <a:pt x="162573" y="497912"/>
                </a:cubicBezTo>
                <a:cubicBezTo>
                  <a:pt x="164478" y="498864"/>
                  <a:pt x="163525" y="500769"/>
                  <a:pt x="162573" y="502674"/>
                </a:cubicBezTo>
                <a:cubicBezTo>
                  <a:pt x="162573" y="502674"/>
                  <a:pt x="162573" y="502674"/>
                  <a:pt x="162573" y="502674"/>
                </a:cubicBezTo>
                <a:cubicBezTo>
                  <a:pt x="157810" y="508389"/>
                  <a:pt x="147333" y="517914"/>
                  <a:pt x="160668" y="522677"/>
                </a:cubicBezTo>
                <a:cubicBezTo>
                  <a:pt x="172098" y="526487"/>
                  <a:pt x="182575" y="509342"/>
                  <a:pt x="188290" y="502674"/>
                </a:cubicBezTo>
                <a:cubicBezTo>
                  <a:pt x="195910" y="493149"/>
                  <a:pt x="209245" y="489339"/>
                  <a:pt x="221628" y="490292"/>
                </a:cubicBezTo>
                <a:cubicBezTo>
                  <a:pt x="228295" y="490292"/>
                  <a:pt x="244488" y="496007"/>
                  <a:pt x="235915" y="506484"/>
                </a:cubicBezTo>
                <a:cubicBezTo>
                  <a:pt x="233058" y="510294"/>
                  <a:pt x="227343" y="513152"/>
                  <a:pt x="223533" y="516009"/>
                </a:cubicBezTo>
                <a:cubicBezTo>
                  <a:pt x="216865" y="520772"/>
                  <a:pt x="195910" y="526487"/>
                  <a:pt x="199720" y="537917"/>
                </a:cubicBezTo>
                <a:cubicBezTo>
                  <a:pt x="203530" y="547442"/>
                  <a:pt x="216865" y="546489"/>
                  <a:pt x="225438" y="541727"/>
                </a:cubicBezTo>
                <a:cubicBezTo>
                  <a:pt x="232105" y="537917"/>
                  <a:pt x="235915" y="533154"/>
                  <a:pt x="240678" y="527439"/>
                </a:cubicBezTo>
                <a:cubicBezTo>
                  <a:pt x="245440" y="521724"/>
                  <a:pt x="248298" y="511247"/>
                  <a:pt x="254965" y="507437"/>
                </a:cubicBezTo>
                <a:cubicBezTo>
                  <a:pt x="256870" y="506484"/>
                  <a:pt x="258775" y="506484"/>
                  <a:pt x="261633" y="505532"/>
                </a:cubicBezTo>
                <a:cubicBezTo>
                  <a:pt x="265443" y="504579"/>
                  <a:pt x="270205" y="504579"/>
                  <a:pt x="272110" y="507437"/>
                </a:cubicBezTo>
                <a:cubicBezTo>
                  <a:pt x="274015" y="510294"/>
                  <a:pt x="272110" y="515057"/>
                  <a:pt x="273063" y="517914"/>
                </a:cubicBezTo>
                <a:cubicBezTo>
                  <a:pt x="273063" y="520772"/>
                  <a:pt x="273063" y="525534"/>
                  <a:pt x="276873" y="527439"/>
                </a:cubicBezTo>
                <a:cubicBezTo>
                  <a:pt x="278778" y="528392"/>
                  <a:pt x="280683" y="528392"/>
                  <a:pt x="282588" y="527439"/>
                </a:cubicBezTo>
                <a:cubicBezTo>
                  <a:pt x="287350" y="525534"/>
                  <a:pt x="289255" y="522677"/>
                  <a:pt x="291160" y="517914"/>
                </a:cubicBezTo>
                <a:cubicBezTo>
                  <a:pt x="293065" y="512199"/>
                  <a:pt x="293065" y="489339"/>
                  <a:pt x="312115" y="502674"/>
                </a:cubicBezTo>
                <a:cubicBezTo>
                  <a:pt x="315925" y="504579"/>
                  <a:pt x="318783" y="508389"/>
                  <a:pt x="320688" y="511247"/>
                </a:cubicBezTo>
                <a:cubicBezTo>
                  <a:pt x="335928" y="529344"/>
                  <a:pt x="337833" y="552204"/>
                  <a:pt x="336880" y="574112"/>
                </a:cubicBezTo>
                <a:cubicBezTo>
                  <a:pt x="335928" y="589352"/>
                  <a:pt x="326403" y="606497"/>
                  <a:pt x="332118" y="620784"/>
                </a:cubicBezTo>
                <a:cubicBezTo>
                  <a:pt x="336880" y="632214"/>
                  <a:pt x="356883" y="635072"/>
                  <a:pt x="368313" y="634119"/>
                </a:cubicBezTo>
                <a:cubicBezTo>
                  <a:pt x="381648" y="633167"/>
                  <a:pt x="397840" y="629357"/>
                  <a:pt x="397840" y="614117"/>
                </a:cubicBezTo>
                <a:cubicBezTo>
                  <a:pt x="397840" y="597924"/>
                  <a:pt x="391173" y="580779"/>
                  <a:pt x="388315" y="563634"/>
                </a:cubicBezTo>
                <a:cubicBezTo>
                  <a:pt x="384505" y="539822"/>
                  <a:pt x="380695" y="496959"/>
                  <a:pt x="419748" y="500769"/>
                </a:cubicBezTo>
                <a:cubicBezTo>
                  <a:pt x="419748" y="500769"/>
                  <a:pt x="419748" y="500769"/>
                  <a:pt x="419748" y="500769"/>
                </a:cubicBezTo>
                <a:cubicBezTo>
                  <a:pt x="429273" y="503627"/>
                  <a:pt x="437845" y="506484"/>
                  <a:pt x="441655" y="516009"/>
                </a:cubicBezTo>
                <a:cubicBezTo>
                  <a:pt x="442608" y="518867"/>
                  <a:pt x="445465" y="533154"/>
                  <a:pt x="450228" y="535059"/>
                </a:cubicBezTo>
                <a:cubicBezTo>
                  <a:pt x="451180" y="536012"/>
                  <a:pt x="452133" y="536012"/>
                  <a:pt x="453085" y="536012"/>
                </a:cubicBezTo>
                <a:cubicBezTo>
                  <a:pt x="457848" y="535059"/>
                  <a:pt x="461658" y="533154"/>
                  <a:pt x="465468" y="530297"/>
                </a:cubicBezTo>
                <a:cubicBezTo>
                  <a:pt x="466420" y="528392"/>
                  <a:pt x="468325" y="527439"/>
                  <a:pt x="469278" y="525534"/>
                </a:cubicBezTo>
                <a:cubicBezTo>
                  <a:pt x="470230" y="523629"/>
                  <a:pt x="470230" y="521724"/>
                  <a:pt x="471183" y="519819"/>
                </a:cubicBezTo>
                <a:cubicBezTo>
                  <a:pt x="471183" y="517914"/>
                  <a:pt x="470230" y="516962"/>
                  <a:pt x="469278" y="515057"/>
                </a:cubicBezTo>
                <a:cubicBezTo>
                  <a:pt x="467373" y="512199"/>
                  <a:pt x="464515" y="509342"/>
                  <a:pt x="462610" y="506484"/>
                </a:cubicBezTo>
                <a:cubicBezTo>
                  <a:pt x="462610" y="505532"/>
                  <a:pt x="462610" y="504579"/>
                  <a:pt x="463563" y="503627"/>
                </a:cubicBezTo>
                <a:cubicBezTo>
                  <a:pt x="466420" y="502674"/>
                  <a:pt x="468325" y="504579"/>
                  <a:pt x="470230" y="506484"/>
                </a:cubicBezTo>
                <a:cubicBezTo>
                  <a:pt x="470230" y="506484"/>
                  <a:pt x="470230" y="506484"/>
                  <a:pt x="470230" y="506484"/>
                </a:cubicBezTo>
                <a:cubicBezTo>
                  <a:pt x="472135" y="508389"/>
                  <a:pt x="474040" y="510294"/>
                  <a:pt x="474993" y="510294"/>
                </a:cubicBezTo>
                <a:cubicBezTo>
                  <a:pt x="480708" y="513152"/>
                  <a:pt x="486423" y="512199"/>
                  <a:pt x="493090" y="512199"/>
                </a:cubicBezTo>
                <a:cubicBezTo>
                  <a:pt x="503568" y="511247"/>
                  <a:pt x="514998" y="514104"/>
                  <a:pt x="521665" y="522677"/>
                </a:cubicBezTo>
                <a:cubicBezTo>
                  <a:pt x="526428" y="529344"/>
                  <a:pt x="526428" y="540774"/>
                  <a:pt x="531190" y="548394"/>
                </a:cubicBezTo>
                <a:cubicBezTo>
                  <a:pt x="532143" y="550299"/>
                  <a:pt x="536905" y="555062"/>
                  <a:pt x="541668" y="556967"/>
                </a:cubicBezTo>
                <a:cubicBezTo>
                  <a:pt x="545478" y="556967"/>
                  <a:pt x="550240" y="555062"/>
                  <a:pt x="551193" y="551252"/>
                </a:cubicBezTo>
                <a:cubicBezTo>
                  <a:pt x="551193" y="551252"/>
                  <a:pt x="551193" y="550299"/>
                  <a:pt x="551193" y="550299"/>
                </a:cubicBezTo>
                <a:cubicBezTo>
                  <a:pt x="551193" y="550299"/>
                  <a:pt x="551193" y="550299"/>
                  <a:pt x="551193" y="549347"/>
                </a:cubicBezTo>
                <a:cubicBezTo>
                  <a:pt x="551193" y="545537"/>
                  <a:pt x="548335" y="542679"/>
                  <a:pt x="547383" y="539822"/>
                </a:cubicBezTo>
                <a:cubicBezTo>
                  <a:pt x="547383" y="538869"/>
                  <a:pt x="546430" y="538869"/>
                  <a:pt x="546430" y="537917"/>
                </a:cubicBezTo>
                <a:cubicBezTo>
                  <a:pt x="544525" y="535059"/>
                  <a:pt x="542620" y="532202"/>
                  <a:pt x="543573" y="529344"/>
                </a:cubicBezTo>
                <a:cubicBezTo>
                  <a:pt x="543573" y="527439"/>
                  <a:pt x="545478" y="525534"/>
                  <a:pt x="548335" y="525534"/>
                </a:cubicBezTo>
                <a:cubicBezTo>
                  <a:pt x="550240" y="525534"/>
                  <a:pt x="552145" y="526487"/>
                  <a:pt x="554050" y="528392"/>
                </a:cubicBezTo>
                <a:cubicBezTo>
                  <a:pt x="556908" y="530297"/>
                  <a:pt x="559765" y="532202"/>
                  <a:pt x="562623" y="533154"/>
                </a:cubicBezTo>
                <a:cubicBezTo>
                  <a:pt x="562623" y="533154"/>
                  <a:pt x="563575" y="533154"/>
                  <a:pt x="563575" y="533154"/>
                </a:cubicBezTo>
                <a:cubicBezTo>
                  <a:pt x="567385" y="536012"/>
                  <a:pt x="571195" y="537917"/>
                  <a:pt x="575958" y="538869"/>
                </a:cubicBezTo>
                <a:cubicBezTo>
                  <a:pt x="587388" y="540774"/>
                  <a:pt x="597865" y="545537"/>
                  <a:pt x="609295" y="547442"/>
                </a:cubicBezTo>
                <a:cubicBezTo>
                  <a:pt x="620725" y="550299"/>
                  <a:pt x="626440" y="553157"/>
                  <a:pt x="631203" y="563634"/>
                </a:cubicBezTo>
                <a:cubicBezTo>
                  <a:pt x="634060" y="569349"/>
                  <a:pt x="638823" y="575064"/>
                  <a:pt x="644538" y="578874"/>
                </a:cubicBezTo>
                <a:cubicBezTo>
                  <a:pt x="650253" y="582684"/>
                  <a:pt x="663588" y="581732"/>
                  <a:pt x="665493" y="574112"/>
                </a:cubicBezTo>
                <a:cubicBezTo>
                  <a:pt x="667398" y="568397"/>
                  <a:pt x="666445" y="564587"/>
                  <a:pt x="662635" y="558872"/>
                </a:cubicBezTo>
                <a:cubicBezTo>
                  <a:pt x="659778" y="555062"/>
                  <a:pt x="651205" y="551252"/>
                  <a:pt x="646443" y="546489"/>
                </a:cubicBezTo>
                <a:cubicBezTo>
                  <a:pt x="644538" y="538869"/>
                  <a:pt x="678828" y="536012"/>
                  <a:pt x="684543" y="534107"/>
                </a:cubicBezTo>
                <a:cubicBezTo>
                  <a:pt x="690258" y="532202"/>
                  <a:pt x="695020" y="526487"/>
                  <a:pt x="691210" y="520772"/>
                </a:cubicBezTo>
                <a:cubicBezTo>
                  <a:pt x="686448" y="513152"/>
                  <a:pt x="676923" y="514104"/>
                  <a:pt x="669303" y="515057"/>
                </a:cubicBezTo>
                <a:cubicBezTo>
                  <a:pt x="664540" y="516009"/>
                  <a:pt x="658825" y="517914"/>
                  <a:pt x="655015" y="520772"/>
                </a:cubicBezTo>
                <a:cubicBezTo>
                  <a:pt x="651205" y="522677"/>
                  <a:pt x="647395" y="525534"/>
                  <a:pt x="643585" y="527439"/>
                </a:cubicBezTo>
                <a:cubicBezTo>
                  <a:pt x="636918" y="530297"/>
                  <a:pt x="631203" y="529344"/>
                  <a:pt x="624535" y="527439"/>
                </a:cubicBezTo>
                <a:cubicBezTo>
                  <a:pt x="619773" y="526487"/>
                  <a:pt x="615010" y="526487"/>
                  <a:pt x="610248" y="525534"/>
                </a:cubicBezTo>
                <a:cubicBezTo>
                  <a:pt x="606438" y="524582"/>
                  <a:pt x="599770" y="523629"/>
                  <a:pt x="601675" y="518867"/>
                </a:cubicBezTo>
                <a:cubicBezTo>
                  <a:pt x="602628" y="515057"/>
                  <a:pt x="610248" y="515057"/>
                  <a:pt x="614058" y="515057"/>
                </a:cubicBezTo>
                <a:cubicBezTo>
                  <a:pt x="619773" y="515057"/>
                  <a:pt x="629298" y="515057"/>
                  <a:pt x="632155" y="509342"/>
                </a:cubicBezTo>
                <a:cubicBezTo>
                  <a:pt x="632155" y="507437"/>
                  <a:pt x="630250" y="505532"/>
                  <a:pt x="628345" y="503627"/>
                </a:cubicBezTo>
                <a:cubicBezTo>
                  <a:pt x="622630" y="499817"/>
                  <a:pt x="610248" y="503627"/>
                  <a:pt x="604533" y="505532"/>
                </a:cubicBezTo>
                <a:cubicBezTo>
                  <a:pt x="596913" y="508389"/>
                  <a:pt x="591198" y="511247"/>
                  <a:pt x="583578" y="509342"/>
                </a:cubicBezTo>
                <a:cubicBezTo>
                  <a:pt x="575958" y="507437"/>
                  <a:pt x="568338" y="504579"/>
                  <a:pt x="560718" y="501722"/>
                </a:cubicBezTo>
                <a:cubicBezTo>
                  <a:pt x="552145" y="497912"/>
                  <a:pt x="549288" y="492197"/>
                  <a:pt x="558813" y="487434"/>
                </a:cubicBezTo>
                <a:cubicBezTo>
                  <a:pt x="562623" y="485529"/>
                  <a:pt x="566433" y="485529"/>
                  <a:pt x="570243" y="484577"/>
                </a:cubicBezTo>
                <a:cubicBezTo>
                  <a:pt x="573100" y="483624"/>
                  <a:pt x="576910" y="483624"/>
                  <a:pt x="578815" y="480767"/>
                </a:cubicBezTo>
                <a:cubicBezTo>
                  <a:pt x="583578" y="476004"/>
                  <a:pt x="575958" y="471242"/>
                  <a:pt x="571195" y="471242"/>
                </a:cubicBezTo>
                <a:cubicBezTo>
                  <a:pt x="562623" y="469337"/>
                  <a:pt x="553098" y="474099"/>
                  <a:pt x="546430" y="478862"/>
                </a:cubicBezTo>
                <a:cubicBezTo>
                  <a:pt x="536905" y="485529"/>
                  <a:pt x="531190" y="490292"/>
                  <a:pt x="518808" y="490292"/>
                </a:cubicBezTo>
                <a:cubicBezTo>
                  <a:pt x="509283" y="490292"/>
                  <a:pt x="498805" y="487434"/>
                  <a:pt x="489280" y="485529"/>
                </a:cubicBezTo>
                <a:cubicBezTo>
                  <a:pt x="477850" y="482672"/>
                  <a:pt x="467373" y="478862"/>
                  <a:pt x="456895" y="474099"/>
                </a:cubicBezTo>
                <a:cubicBezTo>
                  <a:pt x="456895" y="474099"/>
                  <a:pt x="456895" y="474099"/>
                  <a:pt x="456895" y="474099"/>
                </a:cubicBezTo>
                <a:cubicBezTo>
                  <a:pt x="454990" y="473147"/>
                  <a:pt x="454038" y="472194"/>
                  <a:pt x="453085" y="471242"/>
                </a:cubicBezTo>
                <a:cubicBezTo>
                  <a:pt x="452133" y="470289"/>
                  <a:pt x="451180" y="467432"/>
                  <a:pt x="452133" y="466479"/>
                </a:cubicBezTo>
                <a:cubicBezTo>
                  <a:pt x="453085" y="465527"/>
                  <a:pt x="453085" y="464574"/>
                  <a:pt x="454038" y="464574"/>
                </a:cubicBezTo>
                <a:cubicBezTo>
                  <a:pt x="454038" y="464574"/>
                  <a:pt x="454038" y="464574"/>
                  <a:pt x="454038" y="464574"/>
                </a:cubicBezTo>
                <a:cubicBezTo>
                  <a:pt x="456895" y="463622"/>
                  <a:pt x="460705" y="462669"/>
                  <a:pt x="463563" y="461717"/>
                </a:cubicBezTo>
                <a:cubicBezTo>
                  <a:pt x="468325" y="460764"/>
                  <a:pt x="473088" y="460764"/>
                  <a:pt x="476898" y="459812"/>
                </a:cubicBezTo>
                <a:cubicBezTo>
                  <a:pt x="484518" y="459812"/>
                  <a:pt x="493090" y="457907"/>
                  <a:pt x="500710" y="456002"/>
                </a:cubicBezTo>
                <a:cubicBezTo>
                  <a:pt x="514998" y="453144"/>
                  <a:pt x="528333" y="451239"/>
                  <a:pt x="542620" y="450287"/>
                </a:cubicBezTo>
                <a:cubicBezTo>
                  <a:pt x="549288" y="449334"/>
                  <a:pt x="555955" y="449334"/>
                  <a:pt x="562623" y="447429"/>
                </a:cubicBezTo>
                <a:cubicBezTo>
                  <a:pt x="575005" y="443619"/>
                  <a:pt x="584530" y="451239"/>
                  <a:pt x="593103" y="456954"/>
                </a:cubicBezTo>
                <a:cubicBezTo>
                  <a:pt x="596913" y="458859"/>
                  <a:pt x="604533" y="463622"/>
                  <a:pt x="608343" y="468384"/>
                </a:cubicBezTo>
                <a:cubicBezTo>
                  <a:pt x="611200" y="476957"/>
                  <a:pt x="605485" y="487434"/>
                  <a:pt x="614058" y="495054"/>
                </a:cubicBezTo>
                <a:cubicBezTo>
                  <a:pt x="618820" y="498864"/>
                  <a:pt x="627393" y="502674"/>
                  <a:pt x="631203" y="496007"/>
                </a:cubicBezTo>
                <a:cubicBezTo>
                  <a:pt x="633108" y="493149"/>
                  <a:pt x="633108" y="490292"/>
                  <a:pt x="633108" y="487434"/>
                </a:cubicBezTo>
                <a:cubicBezTo>
                  <a:pt x="633108" y="484577"/>
                  <a:pt x="631203" y="480767"/>
                  <a:pt x="631203" y="477909"/>
                </a:cubicBezTo>
                <a:cubicBezTo>
                  <a:pt x="629298" y="472194"/>
                  <a:pt x="635965" y="474099"/>
                  <a:pt x="639775" y="475052"/>
                </a:cubicBezTo>
                <a:cubicBezTo>
                  <a:pt x="640728" y="475052"/>
                  <a:pt x="641680" y="475052"/>
                  <a:pt x="642633" y="474099"/>
                </a:cubicBezTo>
                <a:cubicBezTo>
                  <a:pt x="648348" y="472194"/>
                  <a:pt x="653110" y="472194"/>
                  <a:pt x="658825" y="475052"/>
                </a:cubicBezTo>
                <a:cubicBezTo>
                  <a:pt x="664540" y="478862"/>
                  <a:pt x="668350" y="481719"/>
                  <a:pt x="675970" y="484577"/>
                </a:cubicBezTo>
                <a:cubicBezTo>
                  <a:pt x="683590" y="487434"/>
                  <a:pt x="693115" y="485529"/>
                  <a:pt x="698830" y="480767"/>
                </a:cubicBezTo>
                <a:cubicBezTo>
                  <a:pt x="703593" y="476004"/>
                  <a:pt x="704545" y="463622"/>
                  <a:pt x="698830" y="459812"/>
                </a:cubicBezTo>
                <a:cubicBezTo>
                  <a:pt x="685495" y="450287"/>
                  <a:pt x="670255" y="461717"/>
                  <a:pt x="655015" y="456954"/>
                </a:cubicBezTo>
                <a:cubicBezTo>
                  <a:pt x="649300" y="455049"/>
                  <a:pt x="645490" y="452192"/>
                  <a:pt x="639775" y="451239"/>
                </a:cubicBezTo>
                <a:cubicBezTo>
                  <a:pt x="634060" y="451239"/>
                  <a:pt x="622630" y="444572"/>
                  <a:pt x="618820" y="439809"/>
                </a:cubicBezTo>
                <a:cubicBezTo>
                  <a:pt x="617868" y="435999"/>
                  <a:pt x="631203" y="433142"/>
                  <a:pt x="632155" y="433142"/>
                </a:cubicBezTo>
                <a:cubicBezTo>
                  <a:pt x="638823" y="432189"/>
                  <a:pt x="644538" y="431237"/>
                  <a:pt x="651205" y="429332"/>
                </a:cubicBezTo>
                <a:cubicBezTo>
                  <a:pt x="662635" y="426474"/>
                  <a:pt x="675018" y="421712"/>
                  <a:pt x="686448" y="420759"/>
                </a:cubicBezTo>
                <a:cubicBezTo>
                  <a:pt x="699783" y="418854"/>
                  <a:pt x="715023" y="421712"/>
                  <a:pt x="720738" y="435047"/>
                </a:cubicBezTo>
                <a:cubicBezTo>
                  <a:pt x="723595" y="440762"/>
                  <a:pt x="729310" y="443619"/>
                  <a:pt x="735978" y="442667"/>
                </a:cubicBezTo>
                <a:cubicBezTo>
                  <a:pt x="749313" y="440762"/>
                  <a:pt x="743598" y="421712"/>
                  <a:pt x="737883" y="415997"/>
                </a:cubicBezTo>
                <a:cubicBezTo>
                  <a:pt x="734073" y="412187"/>
                  <a:pt x="731215" y="409329"/>
                  <a:pt x="727405" y="406472"/>
                </a:cubicBezTo>
                <a:cubicBezTo>
                  <a:pt x="722643" y="403614"/>
                  <a:pt x="708355" y="402662"/>
                  <a:pt x="717880" y="391232"/>
                </a:cubicBezTo>
                <a:cubicBezTo>
                  <a:pt x="724548" y="383612"/>
                  <a:pt x="736930" y="378849"/>
                  <a:pt x="746455" y="385517"/>
                </a:cubicBezTo>
                <a:cubicBezTo>
                  <a:pt x="750265" y="388374"/>
                  <a:pt x="753123" y="391232"/>
                  <a:pt x="757885" y="393137"/>
                </a:cubicBezTo>
                <a:cubicBezTo>
                  <a:pt x="760743" y="394089"/>
                  <a:pt x="767410" y="391232"/>
                  <a:pt x="768363" y="388374"/>
                </a:cubicBezTo>
                <a:cubicBezTo>
                  <a:pt x="777888" y="387422"/>
                  <a:pt x="775983" y="381707"/>
                  <a:pt x="772173" y="375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2"/>
          <p:cNvSpPr/>
          <p:nvPr/>
        </p:nvSpPr>
        <p:spPr>
          <a:xfrm rot="-4715850">
            <a:off x="9583276" y="5993193"/>
            <a:ext cx="646313" cy="644670"/>
          </a:xfrm>
          <a:custGeom>
            <a:avLst/>
            <a:gdLst/>
            <a:ahLst/>
            <a:cxnLst/>
            <a:rect l="l" t="t" r="r" b="b"/>
            <a:pathLst>
              <a:path w="1064801" h="1148351" extrusionOk="0">
                <a:moveTo>
                  <a:pt x="4270" y="445876"/>
                </a:moveTo>
                <a:cubicBezTo>
                  <a:pt x="44730" y="328779"/>
                  <a:pt x="258444" y="464557"/>
                  <a:pt x="347358" y="390333"/>
                </a:cubicBezTo>
                <a:cubicBezTo>
                  <a:pt x="436272" y="316109"/>
                  <a:pt x="408455" y="-15039"/>
                  <a:pt x="537757" y="531"/>
                </a:cubicBezTo>
                <a:cubicBezTo>
                  <a:pt x="667059" y="16101"/>
                  <a:pt x="576629" y="315828"/>
                  <a:pt x="664467" y="390333"/>
                </a:cubicBezTo>
                <a:cubicBezTo>
                  <a:pt x="752305" y="464838"/>
                  <a:pt x="1062602" y="325730"/>
                  <a:pt x="1064788" y="447564"/>
                </a:cubicBezTo>
                <a:cubicBezTo>
                  <a:pt x="1066974" y="569398"/>
                  <a:pt x="795141" y="591914"/>
                  <a:pt x="762459" y="707441"/>
                </a:cubicBezTo>
                <a:cubicBezTo>
                  <a:pt x="729777" y="822968"/>
                  <a:pt x="965040" y="1083233"/>
                  <a:pt x="868696" y="1140726"/>
                </a:cubicBezTo>
                <a:cubicBezTo>
                  <a:pt x="772352" y="1198219"/>
                  <a:pt x="624223" y="912029"/>
                  <a:pt x="505913" y="903425"/>
                </a:cubicBezTo>
                <a:cubicBezTo>
                  <a:pt x="387603" y="894821"/>
                  <a:pt x="269630" y="1148700"/>
                  <a:pt x="158838" y="1089103"/>
                </a:cubicBezTo>
                <a:cubicBezTo>
                  <a:pt x="48046" y="1029506"/>
                  <a:pt x="275127" y="814646"/>
                  <a:pt x="249366" y="707441"/>
                </a:cubicBezTo>
                <a:cubicBezTo>
                  <a:pt x="223605" y="600237"/>
                  <a:pt x="-36190" y="562973"/>
                  <a:pt x="4270" y="4458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2"/>
          <p:cNvSpPr/>
          <p:nvPr/>
        </p:nvSpPr>
        <p:spPr>
          <a:xfrm>
            <a:off x="11000399" y="3909961"/>
            <a:ext cx="902716" cy="734571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2"/>
          <p:cNvSpPr/>
          <p:nvPr/>
        </p:nvSpPr>
        <p:spPr>
          <a:xfrm>
            <a:off x="10286126" y="4367568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2"/>
          <p:cNvSpPr/>
          <p:nvPr/>
        </p:nvSpPr>
        <p:spPr>
          <a:xfrm>
            <a:off x="10627354" y="3931406"/>
            <a:ext cx="341103" cy="277567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2"/>
          <p:cNvSpPr/>
          <p:nvPr/>
        </p:nvSpPr>
        <p:spPr>
          <a:xfrm>
            <a:off x="10736776" y="3253293"/>
            <a:ext cx="616741" cy="501864"/>
          </a:xfrm>
          <a:custGeom>
            <a:avLst/>
            <a:gdLst/>
            <a:ahLst/>
            <a:cxnLst/>
            <a:rect l="l" t="t" r="r" b="b"/>
            <a:pathLst>
              <a:path w="1378192" h="1121483" extrusionOk="0">
                <a:moveTo>
                  <a:pt x="0" y="672873"/>
                </a:moveTo>
                <a:lnTo>
                  <a:pt x="56561" y="630453"/>
                </a:lnTo>
                <a:cubicBezTo>
                  <a:pt x="201105" y="522045"/>
                  <a:pt x="298515" y="342936"/>
                  <a:pt x="490193" y="305229"/>
                </a:cubicBezTo>
                <a:cubicBezTo>
                  <a:pt x="541255" y="70345"/>
                  <a:pt x="723507" y="51490"/>
                  <a:pt x="843699" y="12997"/>
                </a:cubicBezTo>
                <a:cubicBezTo>
                  <a:pt x="963891" y="-25496"/>
                  <a:pt x="1175994" y="29495"/>
                  <a:pt x="1211344" y="74272"/>
                </a:cubicBezTo>
                <a:cubicBezTo>
                  <a:pt x="1159497" y="143402"/>
                  <a:pt x="1074656" y="212531"/>
                  <a:pt x="1079369" y="281661"/>
                </a:cubicBezTo>
                <a:cubicBezTo>
                  <a:pt x="1084082" y="350791"/>
                  <a:pt x="1095866" y="486694"/>
                  <a:pt x="1135930" y="503191"/>
                </a:cubicBezTo>
                <a:cubicBezTo>
                  <a:pt x="1175994" y="519688"/>
                  <a:pt x="1281259" y="336651"/>
                  <a:pt x="1319752" y="380643"/>
                </a:cubicBezTo>
                <a:cubicBezTo>
                  <a:pt x="1358245" y="424635"/>
                  <a:pt x="1398309" y="703510"/>
                  <a:pt x="1366887" y="767141"/>
                </a:cubicBezTo>
                <a:cubicBezTo>
                  <a:pt x="1335465" y="830772"/>
                  <a:pt x="1159497" y="716080"/>
                  <a:pt x="1131217" y="762428"/>
                </a:cubicBezTo>
                <a:cubicBezTo>
                  <a:pt x="1102937" y="808776"/>
                  <a:pt x="1249837" y="985529"/>
                  <a:pt x="1197204" y="1045232"/>
                </a:cubicBezTo>
                <a:cubicBezTo>
                  <a:pt x="1144571" y="1104935"/>
                  <a:pt x="953679" y="1126146"/>
                  <a:pt x="815419" y="1120647"/>
                </a:cubicBezTo>
                <a:cubicBezTo>
                  <a:pt x="685015" y="1112791"/>
                  <a:pt x="554612" y="1036590"/>
                  <a:pt x="414780" y="1007524"/>
                </a:cubicBezTo>
                <a:cubicBezTo>
                  <a:pt x="274948" y="978458"/>
                  <a:pt x="158685" y="802492"/>
                  <a:pt x="89555" y="748288"/>
                </a:cubicBezTo>
                <a:lnTo>
                  <a:pt x="0" y="6728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lita One"/>
              <a:buNone/>
              <a:defRPr sz="440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○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■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●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○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■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●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pen Sans"/>
              <a:buChar char="○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Open Sans"/>
              <a:buChar char="■"/>
              <a:def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icaolu.net/wiki/46515.html" TargetMode="External"/><Relationship Id="rId3" Type="http://schemas.openxmlformats.org/officeDocument/2006/relationships/hyperlink" Target="https://www.itsfun.com.tw/%E8%97%8D%E9%AF%8A/wiki-9182204-0890383" TargetMode="External"/><Relationship Id="rId7" Type="http://schemas.openxmlformats.org/officeDocument/2006/relationships/hyperlink" Target="https://cas.coa.gov.tw/AP0017/AP0017Outsid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ishdb.sinica.edu.tw/chi/species.php?id=383085" TargetMode="External"/><Relationship Id="rId5" Type="http://schemas.openxmlformats.org/officeDocument/2006/relationships/hyperlink" Target="https://ws.tfrin.gov.tw/Download.ashx?u=LzAwMS9VcGxvYWQvT2xkRmlsZS9wdWJsaWMvZGF0YS82NjIxMDM2NTI3MS5wZGY%3D&amp;n=MDfljJflpKrlubPmtIvpi7jls7DpvZLprqvmt7fnjbIucGRm" TargetMode="External"/><Relationship Id="rId10" Type="http://schemas.openxmlformats.org/officeDocument/2006/relationships/hyperlink" Target="https://stock.adobe.com/tw/search?k=%22prionace+glauca%22&amp;asset_id=150183719" TargetMode="External"/><Relationship Id="rId4" Type="http://schemas.openxmlformats.org/officeDocument/2006/relationships/hyperlink" Target="https://zh.wikipedia.org/wiki/%E5%A4%A7%E9%9D%92%E9%B2%A8" TargetMode="External"/><Relationship Id="rId9" Type="http://schemas.openxmlformats.org/officeDocument/2006/relationships/hyperlink" Target="https://www.ttvc.com.tw/%E5%90%83%E9%AD%9A-%E7%87%9F%E9%A4%8A%E5%A5%BD%E5%81%A5%E5%BA%B7-a-719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15"/>
          <p:cNvGrpSpPr/>
          <p:nvPr/>
        </p:nvGrpSpPr>
        <p:grpSpPr>
          <a:xfrm>
            <a:off x="8530612" y="4386187"/>
            <a:ext cx="1616988" cy="959470"/>
            <a:chOff x="6989101" y="3555336"/>
            <a:chExt cx="1616988" cy="959470"/>
          </a:xfrm>
        </p:grpSpPr>
        <p:sp>
          <p:nvSpPr>
            <p:cNvPr id="265" name="Google Shape;265;p15"/>
            <p:cNvSpPr/>
            <p:nvPr/>
          </p:nvSpPr>
          <p:spPr>
            <a:xfrm>
              <a:off x="7703374" y="3555336"/>
              <a:ext cx="902716" cy="734571"/>
            </a:xfrm>
            <a:custGeom>
              <a:avLst/>
              <a:gdLst/>
              <a:ahLst/>
              <a:cxnLst/>
              <a:rect l="l" t="t" r="r" b="b"/>
              <a:pathLst>
                <a:path w="1378192" h="1121483" extrusionOk="0">
                  <a:moveTo>
                    <a:pt x="0" y="672873"/>
                  </a:moveTo>
                  <a:lnTo>
                    <a:pt x="56561" y="630453"/>
                  </a:lnTo>
                  <a:cubicBezTo>
                    <a:pt x="201105" y="522045"/>
                    <a:pt x="298515" y="342936"/>
                    <a:pt x="490193" y="305229"/>
                  </a:cubicBezTo>
                  <a:cubicBezTo>
                    <a:pt x="541255" y="70345"/>
                    <a:pt x="723507" y="51490"/>
                    <a:pt x="843699" y="12997"/>
                  </a:cubicBezTo>
                  <a:cubicBezTo>
                    <a:pt x="963891" y="-25496"/>
                    <a:pt x="1175994" y="29495"/>
                    <a:pt x="1211344" y="74272"/>
                  </a:cubicBezTo>
                  <a:cubicBezTo>
                    <a:pt x="1159497" y="143402"/>
                    <a:pt x="1074656" y="212531"/>
                    <a:pt x="1079369" y="281661"/>
                  </a:cubicBezTo>
                  <a:cubicBezTo>
                    <a:pt x="1084082" y="350791"/>
                    <a:pt x="1095866" y="486694"/>
                    <a:pt x="1135930" y="503191"/>
                  </a:cubicBezTo>
                  <a:cubicBezTo>
                    <a:pt x="1175994" y="519688"/>
                    <a:pt x="1281259" y="336651"/>
                    <a:pt x="1319752" y="380643"/>
                  </a:cubicBezTo>
                  <a:cubicBezTo>
                    <a:pt x="1358245" y="424635"/>
                    <a:pt x="1398309" y="703510"/>
                    <a:pt x="1366887" y="767141"/>
                  </a:cubicBezTo>
                  <a:cubicBezTo>
                    <a:pt x="1335465" y="830772"/>
                    <a:pt x="1159497" y="716080"/>
                    <a:pt x="1131217" y="762428"/>
                  </a:cubicBezTo>
                  <a:cubicBezTo>
                    <a:pt x="1102937" y="808776"/>
                    <a:pt x="1249837" y="985529"/>
                    <a:pt x="1197204" y="1045232"/>
                  </a:cubicBezTo>
                  <a:cubicBezTo>
                    <a:pt x="1144571" y="1104935"/>
                    <a:pt x="953679" y="1126146"/>
                    <a:pt x="815419" y="1120647"/>
                  </a:cubicBezTo>
                  <a:cubicBezTo>
                    <a:pt x="685015" y="1112791"/>
                    <a:pt x="554612" y="1036590"/>
                    <a:pt x="414780" y="1007524"/>
                  </a:cubicBezTo>
                  <a:cubicBezTo>
                    <a:pt x="274948" y="978458"/>
                    <a:pt x="158685" y="802492"/>
                    <a:pt x="89555" y="748288"/>
                  </a:cubicBezTo>
                  <a:lnTo>
                    <a:pt x="0" y="6728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90500" dist="133350" dir="5400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6989101" y="4012943"/>
              <a:ext cx="616741" cy="501864"/>
            </a:xfrm>
            <a:custGeom>
              <a:avLst/>
              <a:gdLst/>
              <a:ahLst/>
              <a:cxnLst/>
              <a:rect l="l" t="t" r="r" b="b"/>
              <a:pathLst>
                <a:path w="1378192" h="1121483" extrusionOk="0">
                  <a:moveTo>
                    <a:pt x="0" y="672873"/>
                  </a:moveTo>
                  <a:lnTo>
                    <a:pt x="56561" y="630453"/>
                  </a:lnTo>
                  <a:cubicBezTo>
                    <a:pt x="201105" y="522045"/>
                    <a:pt x="298515" y="342936"/>
                    <a:pt x="490193" y="305229"/>
                  </a:cubicBezTo>
                  <a:cubicBezTo>
                    <a:pt x="541255" y="70345"/>
                    <a:pt x="723507" y="51490"/>
                    <a:pt x="843699" y="12997"/>
                  </a:cubicBezTo>
                  <a:cubicBezTo>
                    <a:pt x="963891" y="-25496"/>
                    <a:pt x="1175994" y="29495"/>
                    <a:pt x="1211344" y="74272"/>
                  </a:cubicBezTo>
                  <a:cubicBezTo>
                    <a:pt x="1159497" y="143402"/>
                    <a:pt x="1074656" y="212531"/>
                    <a:pt x="1079369" y="281661"/>
                  </a:cubicBezTo>
                  <a:cubicBezTo>
                    <a:pt x="1084082" y="350791"/>
                    <a:pt x="1095866" y="486694"/>
                    <a:pt x="1135930" y="503191"/>
                  </a:cubicBezTo>
                  <a:cubicBezTo>
                    <a:pt x="1175994" y="519688"/>
                    <a:pt x="1281259" y="336651"/>
                    <a:pt x="1319752" y="380643"/>
                  </a:cubicBezTo>
                  <a:cubicBezTo>
                    <a:pt x="1358245" y="424635"/>
                    <a:pt x="1398309" y="703510"/>
                    <a:pt x="1366887" y="767141"/>
                  </a:cubicBezTo>
                  <a:cubicBezTo>
                    <a:pt x="1335465" y="830772"/>
                    <a:pt x="1159497" y="716080"/>
                    <a:pt x="1131217" y="762428"/>
                  </a:cubicBezTo>
                  <a:cubicBezTo>
                    <a:pt x="1102937" y="808776"/>
                    <a:pt x="1249837" y="985529"/>
                    <a:pt x="1197204" y="1045232"/>
                  </a:cubicBezTo>
                  <a:cubicBezTo>
                    <a:pt x="1144571" y="1104935"/>
                    <a:pt x="953679" y="1126146"/>
                    <a:pt x="815419" y="1120647"/>
                  </a:cubicBezTo>
                  <a:cubicBezTo>
                    <a:pt x="685015" y="1112791"/>
                    <a:pt x="554612" y="1036590"/>
                    <a:pt x="414780" y="1007524"/>
                  </a:cubicBezTo>
                  <a:cubicBezTo>
                    <a:pt x="274948" y="978458"/>
                    <a:pt x="158685" y="802492"/>
                    <a:pt x="89555" y="748288"/>
                  </a:cubicBezTo>
                  <a:lnTo>
                    <a:pt x="0" y="6728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90500" dist="133350" dir="5400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7330329" y="3576781"/>
              <a:ext cx="341103" cy="277567"/>
            </a:xfrm>
            <a:custGeom>
              <a:avLst/>
              <a:gdLst/>
              <a:ahLst/>
              <a:cxnLst/>
              <a:rect l="l" t="t" r="r" b="b"/>
              <a:pathLst>
                <a:path w="1378192" h="1121483" extrusionOk="0">
                  <a:moveTo>
                    <a:pt x="0" y="672873"/>
                  </a:moveTo>
                  <a:lnTo>
                    <a:pt x="56561" y="630453"/>
                  </a:lnTo>
                  <a:cubicBezTo>
                    <a:pt x="201105" y="522045"/>
                    <a:pt x="298515" y="342936"/>
                    <a:pt x="490193" y="305229"/>
                  </a:cubicBezTo>
                  <a:cubicBezTo>
                    <a:pt x="541255" y="70345"/>
                    <a:pt x="723507" y="51490"/>
                    <a:pt x="843699" y="12997"/>
                  </a:cubicBezTo>
                  <a:cubicBezTo>
                    <a:pt x="963891" y="-25496"/>
                    <a:pt x="1175994" y="29495"/>
                    <a:pt x="1211344" y="74272"/>
                  </a:cubicBezTo>
                  <a:cubicBezTo>
                    <a:pt x="1159497" y="143402"/>
                    <a:pt x="1074656" y="212531"/>
                    <a:pt x="1079369" y="281661"/>
                  </a:cubicBezTo>
                  <a:cubicBezTo>
                    <a:pt x="1084082" y="350791"/>
                    <a:pt x="1095866" y="486694"/>
                    <a:pt x="1135930" y="503191"/>
                  </a:cubicBezTo>
                  <a:cubicBezTo>
                    <a:pt x="1175994" y="519688"/>
                    <a:pt x="1281259" y="336651"/>
                    <a:pt x="1319752" y="380643"/>
                  </a:cubicBezTo>
                  <a:cubicBezTo>
                    <a:pt x="1358245" y="424635"/>
                    <a:pt x="1398309" y="703510"/>
                    <a:pt x="1366887" y="767141"/>
                  </a:cubicBezTo>
                  <a:cubicBezTo>
                    <a:pt x="1335465" y="830772"/>
                    <a:pt x="1159497" y="716080"/>
                    <a:pt x="1131217" y="762428"/>
                  </a:cubicBezTo>
                  <a:cubicBezTo>
                    <a:pt x="1102937" y="808776"/>
                    <a:pt x="1249837" y="985529"/>
                    <a:pt x="1197204" y="1045232"/>
                  </a:cubicBezTo>
                  <a:cubicBezTo>
                    <a:pt x="1144571" y="1104935"/>
                    <a:pt x="953679" y="1126146"/>
                    <a:pt x="815419" y="1120647"/>
                  </a:cubicBezTo>
                  <a:cubicBezTo>
                    <a:pt x="685015" y="1112791"/>
                    <a:pt x="554612" y="1036590"/>
                    <a:pt x="414780" y="1007524"/>
                  </a:cubicBezTo>
                  <a:cubicBezTo>
                    <a:pt x="274948" y="978458"/>
                    <a:pt x="158685" y="802492"/>
                    <a:pt x="89555" y="748288"/>
                  </a:cubicBezTo>
                  <a:lnTo>
                    <a:pt x="0" y="6728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90500" dist="133350" dir="5400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" name="標題 2">
            <a:extLst>
              <a:ext uri="{FF2B5EF4-FFF2-40B4-BE49-F238E27FC236}">
                <a16:creationId xmlns:a16="http://schemas.microsoft.com/office/drawing/2014/main" id="{858A7F35-751C-4430-941F-A37218549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4399" y="1670732"/>
            <a:ext cx="7416000" cy="2736900"/>
          </a:xfrm>
        </p:spPr>
        <p:txBody>
          <a:bodyPr/>
          <a:lstStyle/>
          <a:p>
            <a:r>
              <a:rPr lang="zh-TW" altLang="en-US" sz="7200" b="1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水鯊</a:t>
            </a:r>
            <a:br>
              <a:rPr lang="en-US" altLang="zh-TW" sz="72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</a:br>
            <a:r>
              <a:rPr lang="en-US" altLang="zh-TW" sz="40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Prionace glauca</a:t>
            </a:r>
            <a:endParaRPr lang="zh-TW" altLang="en-US" sz="4000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"/>
          <p:cNvSpPr txBox="1">
            <a:spLocks noGrp="1"/>
          </p:cNvSpPr>
          <p:nvPr>
            <p:ph type="title"/>
          </p:nvPr>
        </p:nvSpPr>
        <p:spPr>
          <a:xfrm>
            <a:off x="415600" y="2376875"/>
            <a:ext cx="11360700" cy="1613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謝謝觀賞</a:t>
            </a:r>
            <a:endParaRPr b="1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10BFC761-1ADC-4874-BD57-3387E803ABC8}"/>
              </a:ext>
            </a:extLst>
          </p:cNvPr>
          <p:cNvSpPr txBox="1"/>
          <p:nvPr/>
        </p:nvSpPr>
        <p:spPr>
          <a:xfrm>
            <a:off x="1265382" y="967654"/>
            <a:ext cx="96612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3"/>
              </a:rPr>
              <a:t>https://www.itsfun.com.tw/%E8%97%8D%E9%AF%8A/wiki-9182204-0890383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4"/>
              </a:rPr>
              <a:t>https://zh.wikipedia.org/wiki/%E5%A4%A7%E9%9D%92%E9%B2%A8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5"/>
              </a:rPr>
              <a:t>https://ws.tfrin.gov.tw/Download.ashx?u=LzAwMS9VcGxvYWQvT2xkRmlsZS9wdWJsaWMvZGF0YS82NjIxMDM2NTI3MS5wZGY%3D&amp;n=MDfljJflpKrlubPmtIvpi7jls7DpvZLprqvmt7fnjbIucGRm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6"/>
              </a:rPr>
              <a:t>https://fishdb.sinica.edu.tw/chi/species.php?id=383085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7"/>
              </a:rPr>
              <a:t>https://cas.coa.gov.tw/AP0017/AP0017Outside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8"/>
              </a:rPr>
              <a:t>https://www.baicaolu.net/wiki/46515.html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9"/>
              </a:rPr>
              <a:t>https://www.ttvc.com.tw/%E5%90%83%E9%AD%9A-%E7%87%9F%E9%A4%8A%E5%A5%BD%E5%81%A5%E5%BA%B7-a-719.html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10"/>
              </a:rPr>
              <a:t>https://stock.adobe.com/tw/search?k=%22prionace+glauca%22&amp;asset_id=150183719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FE48459-DB5F-46AA-8631-7E27510EEC33}"/>
              </a:ext>
            </a:extLst>
          </p:cNvPr>
          <p:cNvSpPr txBox="1"/>
          <p:nvPr/>
        </p:nvSpPr>
        <p:spPr>
          <a:xfrm>
            <a:off x="216310" y="218135"/>
            <a:ext cx="2143431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參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考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資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料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35 BEST &amp;quot;Prionace Glauca&amp;quot; IMAGES, STOCK PHOTOS &amp;amp; VECTORS | Adobe Stock">
            <a:extLst>
              <a:ext uri="{FF2B5EF4-FFF2-40B4-BE49-F238E27FC236}">
                <a16:creationId xmlns:a16="http://schemas.microsoft.com/office/drawing/2014/main" id="{89117373-A3EF-449A-A8ED-C220644A2D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3" r="22791"/>
          <a:stretch/>
        </p:blipFill>
        <p:spPr bwMode="auto">
          <a:xfrm>
            <a:off x="7649498" y="1132600"/>
            <a:ext cx="3903406" cy="383497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E5E98695-2A92-47C9-A6E8-404CC7A65B0C}"/>
              </a:ext>
            </a:extLst>
          </p:cNvPr>
          <p:cNvSpPr txBox="1"/>
          <p:nvPr/>
        </p:nvSpPr>
        <p:spPr>
          <a:xfrm>
            <a:off x="2035276" y="1598468"/>
            <a:ext cx="6253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1. 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水鯊又名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大青鯊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或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鋸峰齒鯊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en-US" altLang="zh-TW" sz="20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9F07737-54EA-49E2-A79E-0368A710F0CA}"/>
              </a:ext>
            </a:extLst>
          </p:cNvPr>
          <p:cNvSpPr/>
          <p:nvPr/>
        </p:nvSpPr>
        <p:spPr>
          <a:xfrm>
            <a:off x="2035125" y="221383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2. 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體長通常為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1.8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至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2.4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公尺。</a:t>
            </a:r>
            <a:endParaRPr lang="en-US" altLang="zh-TW" sz="20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A5EA48C-63DC-40BA-B6D2-8370C122CA15}"/>
              </a:ext>
            </a:extLst>
          </p:cNvPr>
          <p:cNvSpPr/>
          <p:nvPr/>
        </p:nvSpPr>
        <p:spPr>
          <a:xfrm>
            <a:off x="2035125" y="2829200"/>
            <a:ext cx="4188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3. 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胎生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，一次可生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4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到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100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隻幼鯊。</a:t>
            </a:r>
            <a:endParaRPr lang="en-US" altLang="zh-TW" sz="20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88C5E42-F1A5-4D3E-83F5-512DFD0CD096}"/>
              </a:ext>
            </a:extLst>
          </p:cNvPr>
          <p:cNvSpPr/>
          <p:nvPr/>
        </p:nvSpPr>
        <p:spPr>
          <a:xfrm>
            <a:off x="2035125" y="3444566"/>
            <a:ext cx="5564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4. 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成長相當快速，在 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4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－</a:t>
            </a:r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6 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年即可達成熟階段。</a:t>
            </a:r>
            <a:endParaRPr lang="en-US" altLang="zh-TW" sz="20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4EF4C70-E8D1-40C6-8FA6-5D701FF891B1}"/>
              </a:ext>
            </a:extLst>
          </p:cNvPr>
          <p:cNvSpPr/>
          <p:nvPr/>
        </p:nvSpPr>
        <p:spPr>
          <a:xfrm>
            <a:off x="2035125" y="4059932"/>
            <a:ext cx="53287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5. 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個性兇猛，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對人們具有主動攻擊的危險性</a:t>
            </a:r>
            <a:r>
              <a:rPr lang="zh-TW" altLang="en-US" sz="2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en-US" altLang="zh-TW" sz="20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002D9F7-A985-4C83-BDAC-7463411ACB8B}"/>
              </a:ext>
            </a:extLst>
          </p:cNvPr>
          <p:cNvSpPr txBox="1"/>
          <p:nvPr/>
        </p:nvSpPr>
        <p:spPr>
          <a:xfrm>
            <a:off x="216311" y="218135"/>
            <a:ext cx="9144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基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本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介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4E165C44-21E0-4518-B53C-E5E512DF462D}"/>
              </a:ext>
            </a:extLst>
          </p:cNvPr>
          <p:cNvSpPr/>
          <p:nvPr/>
        </p:nvSpPr>
        <p:spPr>
          <a:xfrm>
            <a:off x="1394009" y="1095844"/>
            <a:ext cx="8190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是一種棲息於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大洋上層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的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大型鯊魚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，一般在水表面活動。</a:t>
            </a:r>
            <a:endParaRPr lang="en-US" altLang="zh-TW" sz="2400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A61445A-519E-43EB-8198-BA1449F97918}"/>
              </a:ext>
            </a:extLst>
          </p:cNvPr>
          <p:cNvSpPr/>
          <p:nvPr/>
        </p:nvSpPr>
        <p:spPr>
          <a:xfrm>
            <a:off x="3012884" y="2115839"/>
            <a:ext cx="9179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多分布於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溫帶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和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熱帶遠洋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區中，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臺灣東北部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及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東部海域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也有分布。 </a:t>
            </a:r>
            <a:endParaRPr lang="en-US" altLang="zh-TW" sz="2400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6BCAFB3-4162-44E6-870E-0AFD154D3AF3}"/>
              </a:ext>
            </a:extLst>
          </p:cNvPr>
          <p:cNvSpPr/>
          <p:nvPr/>
        </p:nvSpPr>
        <p:spPr>
          <a:xfrm>
            <a:off x="1394009" y="3198167"/>
            <a:ext cx="6955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以硬骨魚類、甲殼類、海龜、大洋性蟹類等為食。</a:t>
            </a:r>
            <a:endParaRPr lang="en-US" altLang="zh-TW" sz="2400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21DDDE8-8C86-476E-947B-581B2C3DFCE7}"/>
              </a:ext>
            </a:extLst>
          </p:cNvPr>
          <p:cNvSpPr/>
          <p:nvPr/>
        </p:nvSpPr>
        <p:spPr>
          <a:xfrm>
            <a:off x="4928473" y="4218162"/>
            <a:ext cx="7263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水鯊在鯊魚中的數量是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最豐富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的，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000080"/>
                </a:highlight>
                <a:latin typeface="jf open 粉圓 1.0" panose="020F0500000000000000" pitchFamily="34" charset="-120"/>
                <a:ea typeface="jf open 粉圓 1.0" panose="020F0500000000000000" pitchFamily="34" charset="-120"/>
              </a:rPr>
              <a:t>不具有保育性質</a:t>
            </a:r>
            <a:r>
              <a:rPr lang="zh-TW" altLang="en-US" sz="2400" dirty="0"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en-US" altLang="zh-TW" sz="2400" dirty="0"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pic>
        <p:nvPicPr>
          <p:cNvPr id="2050" name="Picture 2" descr="地图图片素材_免费地图PNG设计图片大全_图精灵">
            <a:extLst>
              <a:ext uri="{FF2B5EF4-FFF2-40B4-BE49-F238E27FC236}">
                <a16:creationId xmlns:a16="http://schemas.microsoft.com/office/drawing/2014/main" id="{BC0ACB41-0ECE-4224-87B9-0F040AE8E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11" b="92368" l="10000" r="95000">
                        <a14:foregroundMark x1="73846" y1="12368" x2="90385" y2="13684"/>
                        <a14:foregroundMark x1="77692" y1="10263" x2="84615" y2="10000"/>
                        <a14:foregroundMark x1="78077" y1="9211" x2="73462" y2="12895"/>
                        <a14:foregroundMark x1="85000" y1="12105" x2="95000" y2="13947"/>
                        <a14:foregroundMark x1="60000" y1="87632" x2="62692" y2="92368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36" y="3030895"/>
            <a:ext cx="1868758" cy="273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橢圓 15">
            <a:extLst>
              <a:ext uri="{FF2B5EF4-FFF2-40B4-BE49-F238E27FC236}">
                <a16:creationId xmlns:a16="http://schemas.microsoft.com/office/drawing/2014/main" id="{489E806D-D088-4CD6-B6D4-D75C40C71AE7}"/>
              </a:ext>
            </a:extLst>
          </p:cNvPr>
          <p:cNvSpPr/>
          <p:nvPr/>
        </p:nvSpPr>
        <p:spPr>
          <a:xfrm>
            <a:off x="2642515" y="2760906"/>
            <a:ext cx="1868758" cy="179785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A12CDE9-8005-43CE-A02D-DC791A67A793}"/>
              </a:ext>
            </a:extLst>
          </p:cNvPr>
          <p:cNvSpPr txBox="1"/>
          <p:nvPr/>
        </p:nvSpPr>
        <p:spPr>
          <a:xfrm>
            <a:off x="216311" y="218135"/>
            <a:ext cx="914400" cy="387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ts val="5900"/>
              </a:lnSpc>
            </a:pPr>
            <a:r>
              <a:rPr lang="zh-TW" altLang="en-US" sz="5400" dirty="0">
                <a:solidFill>
                  <a:schemeClr val="accent3">
                    <a:lumMod val="50000"/>
                  </a:schemeClr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生態</a:t>
            </a:r>
            <a:endParaRPr lang="en-US" altLang="zh-TW" sz="5400" dirty="0">
              <a:solidFill>
                <a:schemeClr val="accent3">
                  <a:lumMod val="50000"/>
                </a:schemeClr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 algn="ctr">
              <a:lnSpc>
                <a:spcPts val="5900"/>
              </a:lnSpc>
            </a:pPr>
            <a:r>
              <a:rPr lang="en-US" altLang="zh-TW" sz="5400" dirty="0">
                <a:solidFill>
                  <a:schemeClr val="accent3">
                    <a:lumMod val="50000"/>
                  </a:schemeClr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&amp;</a:t>
            </a:r>
          </a:p>
          <a:p>
            <a:pPr lvl="1" algn="ctr">
              <a:lnSpc>
                <a:spcPts val="5900"/>
              </a:lnSpc>
            </a:pPr>
            <a:r>
              <a:rPr lang="zh-TW" altLang="en-US" sz="5400" dirty="0">
                <a:solidFill>
                  <a:schemeClr val="accent3">
                    <a:lumMod val="50000"/>
                  </a:schemeClr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習性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979CFBA-E214-46AD-8A96-FAEF1D42ADD0}"/>
              </a:ext>
            </a:extLst>
          </p:cNvPr>
          <p:cNvSpPr txBox="1"/>
          <p:nvPr/>
        </p:nvSpPr>
        <p:spPr>
          <a:xfrm>
            <a:off x="216310" y="218135"/>
            <a:ext cx="2143431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en-US" altLang="zh-TW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CAS</a:t>
            </a: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冷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凍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生製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鮮作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魚流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片程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DB82EEEF-01F5-4AB2-A097-64B8982FC38D}"/>
              </a:ext>
            </a:extLst>
          </p:cNvPr>
          <p:cNvSpPr/>
          <p:nvPr/>
        </p:nvSpPr>
        <p:spPr>
          <a:xfrm>
            <a:off x="2143433" y="1002891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原料驗收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108A0C2E-844E-41EF-8A0A-041538795393}"/>
              </a:ext>
            </a:extLst>
          </p:cNvPr>
          <p:cNvSpPr/>
          <p:nvPr/>
        </p:nvSpPr>
        <p:spPr>
          <a:xfrm>
            <a:off x="4724399" y="1002891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食材處理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A63FDDD1-8083-40A5-8B87-B4807ED1373A}"/>
              </a:ext>
            </a:extLst>
          </p:cNvPr>
          <p:cNvSpPr/>
          <p:nvPr/>
        </p:nvSpPr>
        <p:spPr>
          <a:xfrm>
            <a:off x="7305365" y="822874"/>
            <a:ext cx="1543664" cy="11957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臭氧清洗殺菌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CF9FF638-6138-422C-9F27-E5BE82CF1A27}"/>
              </a:ext>
            </a:extLst>
          </p:cNvPr>
          <p:cNvSpPr/>
          <p:nvPr/>
        </p:nvSpPr>
        <p:spPr>
          <a:xfrm>
            <a:off x="9886331" y="1002891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真空包裝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FAA2207-5D1F-4608-936B-7CB591E29535}"/>
              </a:ext>
            </a:extLst>
          </p:cNvPr>
          <p:cNvSpPr/>
          <p:nvPr/>
        </p:nvSpPr>
        <p:spPr>
          <a:xfrm>
            <a:off x="9886331" y="3011129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急速冷凍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FD61B5BE-07FD-4AD6-BA20-39A150AB4C70}"/>
              </a:ext>
            </a:extLst>
          </p:cNvPr>
          <p:cNvSpPr/>
          <p:nvPr/>
        </p:nvSpPr>
        <p:spPr>
          <a:xfrm>
            <a:off x="7305365" y="3011129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金屬檢測</a:t>
            </a: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74A53D9C-67C9-4D25-955B-F90C1A8FAF02}"/>
              </a:ext>
            </a:extLst>
          </p:cNvPr>
          <p:cNvSpPr/>
          <p:nvPr/>
        </p:nvSpPr>
        <p:spPr>
          <a:xfrm>
            <a:off x="4724399" y="3011129"/>
            <a:ext cx="1543664" cy="835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成品檢驗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FA29AA4F-C0CF-4C23-AEF2-4CD84E73CEE0}"/>
              </a:ext>
            </a:extLst>
          </p:cNvPr>
          <p:cNvSpPr/>
          <p:nvPr/>
        </p:nvSpPr>
        <p:spPr>
          <a:xfrm>
            <a:off x="3819832" y="1269301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71652E53-5EE0-4342-9669-E762E24EDB59}"/>
              </a:ext>
            </a:extLst>
          </p:cNvPr>
          <p:cNvSpPr/>
          <p:nvPr/>
        </p:nvSpPr>
        <p:spPr>
          <a:xfrm>
            <a:off x="6398340" y="1269301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F1AABE31-E3CB-4FC6-8DCE-D7E06DC62BA1}"/>
              </a:ext>
            </a:extLst>
          </p:cNvPr>
          <p:cNvSpPr/>
          <p:nvPr/>
        </p:nvSpPr>
        <p:spPr>
          <a:xfrm>
            <a:off x="8981764" y="1269301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8E005828-F78B-4ED1-B4AB-D63D98C0F536}"/>
              </a:ext>
            </a:extLst>
          </p:cNvPr>
          <p:cNvSpPr/>
          <p:nvPr/>
        </p:nvSpPr>
        <p:spPr>
          <a:xfrm rot="5400000">
            <a:off x="10272247" y="2302919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箭號: 向右 17">
            <a:extLst>
              <a:ext uri="{FF2B5EF4-FFF2-40B4-BE49-F238E27FC236}">
                <a16:creationId xmlns:a16="http://schemas.microsoft.com/office/drawing/2014/main" id="{1640D9AB-44CB-438C-9573-F02A5AD4FB1C}"/>
              </a:ext>
            </a:extLst>
          </p:cNvPr>
          <p:cNvSpPr/>
          <p:nvPr/>
        </p:nvSpPr>
        <p:spPr>
          <a:xfrm rot="10800000">
            <a:off x="8981764" y="3260334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右 18">
            <a:extLst>
              <a:ext uri="{FF2B5EF4-FFF2-40B4-BE49-F238E27FC236}">
                <a16:creationId xmlns:a16="http://schemas.microsoft.com/office/drawing/2014/main" id="{6212625F-217C-4B40-9BC6-72A048F0BE16}"/>
              </a:ext>
            </a:extLst>
          </p:cNvPr>
          <p:cNvSpPr/>
          <p:nvPr/>
        </p:nvSpPr>
        <p:spPr>
          <a:xfrm rot="10800000">
            <a:off x="6398340" y="3260335"/>
            <a:ext cx="771832" cy="302920"/>
          </a:xfrm>
          <a:prstGeom prst="rightArrow">
            <a:avLst>
              <a:gd name="adj1" fmla="val 50000"/>
              <a:gd name="adj2" fmla="val 1019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6" name="Picture 4" descr="活動] 認識CAS優良農產品標章：安心選購好食材講座2393 @ 貓大爺部落格:: 隨意窩Xuite日誌">
            <a:extLst>
              <a:ext uri="{FF2B5EF4-FFF2-40B4-BE49-F238E27FC236}">
                <a16:creationId xmlns:a16="http://schemas.microsoft.com/office/drawing/2014/main" id="{6A870DE3-0254-4E65-B442-71571A661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8" y="1420761"/>
            <a:ext cx="7162798" cy="477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D3E76907-DB84-4815-A0D6-1A98D6036C8D}"/>
              </a:ext>
            </a:extLst>
          </p:cNvPr>
          <p:cNvSpPr/>
          <p:nvPr/>
        </p:nvSpPr>
        <p:spPr>
          <a:xfrm>
            <a:off x="2590798" y="118169"/>
            <a:ext cx="7162798" cy="11227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b="1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送到消費者手中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6" grpId="0" animBg="1"/>
      <p:bldP spid="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BA74A984-1B89-4453-B05B-3C1C8563AEEE}"/>
              </a:ext>
            </a:extLst>
          </p:cNvPr>
          <p:cNvSpPr txBox="1"/>
          <p:nvPr/>
        </p:nvSpPr>
        <p:spPr>
          <a:xfrm>
            <a:off x="216310" y="218135"/>
            <a:ext cx="214343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en-US" altLang="zh-TW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CAS</a:t>
            </a: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水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產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品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種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類</a:t>
            </a: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CD8BF28-3E2C-4274-AFE9-AD470A800F80}"/>
              </a:ext>
            </a:extLst>
          </p:cNvPr>
          <p:cNvSpPr/>
          <p:nvPr/>
        </p:nvSpPr>
        <p:spPr>
          <a:xfrm>
            <a:off x="1449029" y="1081549"/>
            <a:ext cx="1730478" cy="1661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超低溫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冷凍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水產品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endParaRPr lang="zh-TW" altLang="en-US" sz="18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228" name="橢圓 227">
            <a:extLst>
              <a:ext uri="{FF2B5EF4-FFF2-40B4-BE49-F238E27FC236}">
                <a16:creationId xmlns:a16="http://schemas.microsoft.com/office/drawing/2014/main" id="{F8FD168D-3D6E-4242-A533-FAECC912844A}"/>
              </a:ext>
            </a:extLst>
          </p:cNvPr>
          <p:cNvSpPr/>
          <p:nvPr/>
        </p:nvSpPr>
        <p:spPr>
          <a:xfrm>
            <a:off x="3592460" y="1081548"/>
            <a:ext cx="1730478" cy="1661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冷凍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水產品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endParaRPr lang="zh-TW" altLang="en-US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231" name="橢圓 230">
            <a:extLst>
              <a:ext uri="{FF2B5EF4-FFF2-40B4-BE49-F238E27FC236}">
                <a16:creationId xmlns:a16="http://schemas.microsoft.com/office/drawing/2014/main" id="{38455638-A576-4F62-A411-5EC6D52C1936}"/>
              </a:ext>
            </a:extLst>
          </p:cNvPr>
          <p:cNvSpPr/>
          <p:nvPr/>
        </p:nvSpPr>
        <p:spPr>
          <a:xfrm>
            <a:off x="5735891" y="1081547"/>
            <a:ext cx="1730478" cy="1661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冷藏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水產品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endParaRPr lang="zh-TW" altLang="en-US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232" name="橢圓 231">
            <a:extLst>
              <a:ext uri="{FF2B5EF4-FFF2-40B4-BE49-F238E27FC236}">
                <a16:creationId xmlns:a16="http://schemas.microsoft.com/office/drawing/2014/main" id="{C523567F-74F2-42D1-ADB2-CC6D237FBE04}"/>
              </a:ext>
            </a:extLst>
          </p:cNvPr>
          <p:cNvSpPr/>
          <p:nvPr/>
        </p:nvSpPr>
        <p:spPr>
          <a:xfrm>
            <a:off x="7879322" y="1081547"/>
            <a:ext cx="1730478" cy="1661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罐製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水產品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endParaRPr lang="zh-TW" altLang="en-US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233" name="橢圓 232">
            <a:extLst>
              <a:ext uri="{FF2B5EF4-FFF2-40B4-BE49-F238E27FC236}">
                <a16:creationId xmlns:a16="http://schemas.microsoft.com/office/drawing/2014/main" id="{5561E54D-3184-4DDF-9A50-FBBABF1A6BCA}"/>
              </a:ext>
            </a:extLst>
          </p:cNvPr>
          <p:cNvSpPr/>
          <p:nvPr/>
        </p:nvSpPr>
        <p:spPr>
          <a:xfrm>
            <a:off x="10022758" y="1081547"/>
            <a:ext cx="1730478" cy="1661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乾製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水產品</a:t>
            </a:r>
            <a:endParaRPr lang="en-US" altLang="zh-TW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 algn="ctr"/>
            <a:endParaRPr lang="zh-TW" altLang="en-US" sz="20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E1FCE113-A399-432E-82C3-581A3981CFF8}"/>
              </a:ext>
            </a:extLst>
          </p:cNvPr>
          <p:cNvGrpSpPr/>
          <p:nvPr/>
        </p:nvGrpSpPr>
        <p:grpSpPr>
          <a:xfrm>
            <a:off x="1203225" y="2652252"/>
            <a:ext cx="10795809" cy="2101970"/>
            <a:chOff x="1288025" y="3429000"/>
            <a:chExt cx="10795809" cy="2101970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CB68E147-720C-4385-8D81-95644529699F}"/>
                </a:ext>
              </a:extLst>
            </p:cNvPr>
            <p:cNvGrpSpPr/>
            <p:nvPr/>
          </p:nvGrpSpPr>
          <p:grpSpPr>
            <a:xfrm>
              <a:off x="1288025" y="3431869"/>
              <a:ext cx="2143431" cy="2099101"/>
              <a:chOff x="2163096" y="3906583"/>
              <a:chExt cx="2143431" cy="205682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C3D81CCA-BEA9-42EE-AA3F-3F02F7F97ECB}"/>
                  </a:ext>
                </a:extLst>
              </p:cNvPr>
              <p:cNvSpPr/>
              <p:nvPr/>
            </p:nvSpPr>
            <p:spPr>
              <a:xfrm>
                <a:off x="3153696" y="3906583"/>
                <a:ext cx="162233" cy="1127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: 圓角 9">
                <a:extLst>
                  <a:ext uri="{FF2B5EF4-FFF2-40B4-BE49-F238E27FC236}">
                    <a16:creationId xmlns:a16="http://schemas.microsoft.com/office/drawing/2014/main" id="{38090685-EE16-4B54-B2D7-1797E01F5985}"/>
                  </a:ext>
                </a:extLst>
              </p:cNvPr>
              <p:cNvSpPr/>
              <p:nvPr/>
            </p:nvSpPr>
            <p:spPr>
              <a:xfrm>
                <a:off x="2163096" y="4544262"/>
                <a:ext cx="2143431" cy="14191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急速冷凍</a:t>
                </a:r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至</a:t>
                </a:r>
                <a:r>
                  <a:rPr lang="en-US" altLang="zh-TW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-50℃</a:t>
                </a:r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以下</a:t>
                </a:r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  <a:p>
                <a:pPr algn="ctr"/>
                <a:endParaRPr lang="zh-TW" altLang="en-US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</p:txBody>
          </p:sp>
        </p:grpSp>
        <p:grpSp>
          <p:nvGrpSpPr>
            <p:cNvPr id="239" name="群組 238">
              <a:extLst>
                <a:ext uri="{FF2B5EF4-FFF2-40B4-BE49-F238E27FC236}">
                  <a16:creationId xmlns:a16="http://schemas.microsoft.com/office/drawing/2014/main" id="{F56A2FD9-D285-475C-8CEC-AD3263794B6A}"/>
                </a:ext>
              </a:extLst>
            </p:cNvPr>
            <p:cNvGrpSpPr/>
            <p:nvPr/>
          </p:nvGrpSpPr>
          <p:grpSpPr>
            <a:xfrm>
              <a:off x="3451122" y="3429000"/>
              <a:ext cx="2143431" cy="2099101"/>
              <a:chOff x="2163096" y="3906583"/>
              <a:chExt cx="2143431" cy="205682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40" name="矩形 239">
                <a:extLst>
                  <a:ext uri="{FF2B5EF4-FFF2-40B4-BE49-F238E27FC236}">
                    <a16:creationId xmlns:a16="http://schemas.microsoft.com/office/drawing/2014/main" id="{493C7780-EBBD-471A-951E-5918667B65CF}"/>
                  </a:ext>
                </a:extLst>
              </p:cNvPr>
              <p:cNvSpPr/>
              <p:nvPr/>
            </p:nvSpPr>
            <p:spPr>
              <a:xfrm>
                <a:off x="3153696" y="3906583"/>
                <a:ext cx="162233" cy="1127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1" name="矩形: 圓角 240">
                <a:extLst>
                  <a:ext uri="{FF2B5EF4-FFF2-40B4-BE49-F238E27FC236}">
                    <a16:creationId xmlns:a16="http://schemas.microsoft.com/office/drawing/2014/main" id="{90E5F6EC-283F-4C7D-B4A8-D082113F9A6B}"/>
                  </a:ext>
                </a:extLst>
              </p:cNvPr>
              <p:cNvSpPr/>
              <p:nvPr/>
            </p:nvSpPr>
            <p:spPr>
              <a:xfrm>
                <a:off x="2163096" y="4544262"/>
                <a:ext cx="2143431" cy="14191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急速冷凍</a:t>
                </a:r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至</a:t>
                </a:r>
                <a:r>
                  <a:rPr lang="en-US" altLang="zh-TW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-18℃</a:t>
                </a:r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以下</a:t>
                </a:r>
              </a:p>
            </p:txBody>
          </p:sp>
        </p:grpSp>
        <p:grpSp>
          <p:nvGrpSpPr>
            <p:cNvPr id="242" name="群組 241">
              <a:extLst>
                <a:ext uri="{FF2B5EF4-FFF2-40B4-BE49-F238E27FC236}">
                  <a16:creationId xmlns:a16="http://schemas.microsoft.com/office/drawing/2014/main" id="{FB8BEE9E-DE68-45C5-9DB2-B2AC895AC231}"/>
                </a:ext>
              </a:extLst>
            </p:cNvPr>
            <p:cNvGrpSpPr/>
            <p:nvPr/>
          </p:nvGrpSpPr>
          <p:grpSpPr>
            <a:xfrm>
              <a:off x="5614219" y="3429000"/>
              <a:ext cx="2143431" cy="2099101"/>
              <a:chOff x="2163096" y="3906583"/>
              <a:chExt cx="2143431" cy="205682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43" name="矩形 242">
                <a:extLst>
                  <a:ext uri="{FF2B5EF4-FFF2-40B4-BE49-F238E27FC236}">
                    <a16:creationId xmlns:a16="http://schemas.microsoft.com/office/drawing/2014/main" id="{7672D1DD-31AD-4008-88DC-74FE9B904896}"/>
                  </a:ext>
                </a:extLst>
              </p:cNvPr>
              <p:cNvSpPr/>
              <p:nvPr/>
            </p:nvSpPr>
            <p:spPr>
              <a:xfrm>
                <a:off x="3153696" y="3906583"/>
                <a:ext cx="162233" cy="1127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4" name="矩形: 圓角 243">
                <a:extLst>
                  <a:ext uri="{FF2B5EF4-FFF2-40B4-BE49-F238E27FC236}">
                    <a16:creationId xmlns:a16="http://schemas.microsoft.com/office/drawing/2014/main" id="{741EF0C2-5B7A-4A79-8C23-351799A54735}"/>
                  </a:ext>
                </a:extLst>
              </p:cNvPr>
              <p:cNvSpPr/>
              <p:nvPr/>
            </p:nvSpPr>
            <p:spPr>
              <a:xfrm>
                <a:off x="2163096" y="4544262"/>
                <a:ext cx="2143431" cy="14191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急速冷卻</a:t>
                </a:r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至</a:t>
                </a:r>
                <a:r>
                  <a:rPr lang="en-US" altLang="zh-TW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7℃</a:t>
                </a:r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以下</a:t>
                </a:r>
              </a:p>
            </p:txBody>
          </p:sp>
        </p:grpSp>
        <p:grpSp>
          <p:nvGrpSpPr>
            <p:cNvPr id="245" name="群組 244">
              <a:extLst>
                <a:ext uri="{FF2B5EF4-FFF2-40B4-BE49-F238E27FC236}">
                  <a16:creationId xmlns:a16="http://schemas.microsoft.com/office/drawing/2014/main" id="{A3381793-FBF7-4622-B573-3B14D8713D7C}"/>
                </a:ext>
              </a:extLst>
            </p:cNvPr>
            <p:cNvGrpSpPr/>
            <p:nvPr/>
          </p:nvGrpSpPr>
          <p:grpSpPr>
            <a:xfrm>
              <a:off x="7779754" y="3429000"/>
              <a:ext cx="2143431" cy="2099101"/>
              <a:chOff x="2155707" y="3906583"/>
              <a:chExt cx="2143431" cy="205682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46" name="矩形 245">
                <a:extLst>
                  <a:ext uri="{FF2B5EF4-FFF2-40B4-BE49-F238E27FC236}">
                    <a16:creationId xmlns:a16="http://schemas.microsoft.com/office/drawing/2014/main" id="{E2070CF8-ACF1-43A9-AE9F-D8EE986FC110}"/>
                  </a:ext>
                </a:extLst>
              </p:cNvPr>
              <p:cNvSpPr/>
              <p:nvPr/>
            </p:nvSpPr>
            <p:spPr>
              <a:xfrm>
                <a:off x="3153696" y="3906583"/>
                <a:ext cx="162233" cy="1127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7" name="矩形: 圓角 246">
                <a:extLst>
                  <a:ext uri="{FF2B5EF4-FFF2-40B4-BE49-F238E27FC236}">
                    <a16:creationId xmlns:a16="http://schemas.microsoft.com/office/drawing/2014/main" id="{5D7096E8-A9C8-4930-BE3B-D96054BEA408}"/>
                  </a:ext>
                </a:extLst>
              </p:cNvPr>
              <p:cNvSpPr/>
              <p:nvPr/>
            </p:nvSpPr>
            <p:spPr>
              <a:xfrm>
                <a:off x="2155707" y="4544262"/>
                <a:ext cx="2143431" cy="14191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脫氣密封保存</a:t>
                </a:r>
                <a:endParaRPr lang="en-US" altLang="zh-TW" sz="2000" dirty="0">
                  <a:solidFill>
                    <a:schemeClr val="bg2"/>
                  </a:solidFill>
                  <a:latin typeface="jf open 粉圓 1.0" panose="020F0500000000000000" pitchFamily="34" charset="-120"/>
                  <a:ea typeface="jf open 粉圓 1.0" panose="020F0500000000000000" pitchFamily="34" charset="-120"/>
                </a:endParaRPr>
              </a:p>
            </p:txBody>
          </p:sp>
        </p:grpSp>
        <p:grpSp>
          <p:nvGrpSpPr>
            <p:cNvPr id="248" name="群組 247">
              <a:extLst>
                <a:ext uri="{FF2B5EF4-FFF2-40B4-BE49-F238E27FC236}">
                  <a16:creationId xmlns:a16="http://schemas.microsoft.com/office/drawing/2014/main" id="{10A62D8D-4FC2-4548-9917-CC99ACCE6817}"/>
                </a:ext>
              </a:extLst>
            </p:cNvPr>
            <p:cNvGrpSpPr/>
            <p:nvPr/>
          </p:nvGrpSpPr>
          <p:grpSpPr>
            <a:xfrm>
              <a:off x="9940403" y="3429000"/>
              <a:ext cx="2143431" cy="2099101"/>
              <a:chOff x="2143432" y="3906583"/>
              <a:chExt cx="2143431" cy="205682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49" name="矩形 248">
                <a:extLst>
                  <a:ext uri="{FF2B5EF4-FFF2-40B4-BE49-F238E27FC236}">
                    <a16:creationId xmlns:a16="http://schemas.microsoft.com/office/drawing/2014/main" id="{A2C7A4FF-BADA-432C-9246-783CA6F022E5}"/>
                  </a:ext>
                </a:extLst>
              </p:cNvPr>
              <p:cNvSpPr/>
              <p:nvPr/>
            </p:nvSpPr>
            <p:spPr>
              <a:xfrm>
                <a:off x="3153696" y="3906583"/>
                <a:ext cx="162233" cy="1127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0" name="矩形: 圓角 249">
                <a:extLst>
                  <a:ext uri="{FF2B5EF4-FFF2-40B4-BE49-F238E27FC236}">
                    <a16:creationId xmlns:a16="http://schemas.microsoft.com/office/drawing/2014/main" id="{A1537086-0B9D-4E68-BE2A-61661C3011B2}"/>
                  </a:ext>
                </a:extLst>
              </p:cNvPr>
              <p:cNvSpPr/>
              <p:nvPr/>
            </p:nvSpPr>
            <p:spPr>
              <a:xfrm>
                <a:off x="2143432" y="4544262"/>
                <a:ext cx="2143431" cy="14191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schemeClr val="bg2"/>
                    </a:solidFill>
                    <a:latin typeface="jf open 粉圓 1.0" panose="020F0500000000000000" pitchFamily="34" charset="-120"/>
                    <a:ea typeface="jf open 粉圓 1.0" panose="020F0500000000000000" pitchFamily="34" charset="-120"/>
                  </a:rPr>
                  <a:t>乾燥調味處理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8" grpId="0" animBg="1"/>
      <p:bldP spid="231" grpId="0" animBg="1"/>
      <p:bldP spid="232" grpId="0" animBg="1"/>
      <p:bldP spid="2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2A15E130-F39B-4F6D-AE52-9D9662D502D4}"/>
              </a:ext>
            </a:extLst>
          </p:cNvPr>
          <p:cNvSpPr/>
          <p:nvPr/>
        </p:nvSpPr>
        <p:spPr>
          <a:xfrm>
            <a:off x="1835651" y="3883686"/>
            <a:ext cx="39805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4.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包裝標示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符合規定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10986CC-578C-4207-97CD-9FC4FC3E2C9D}"/>
              </a:ext>
            </a:extLst>
          </p:cNvPr>
          <p:cNvSpPr txBox="1"/>
          <p:nvPr/>
        </p:nvSpPr>
        <p:spPr>
          <a:xfrm>
            <a:off x="216310" y="218135"/>
            <a:ext cx="2143431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en-US" altLang="zh-TW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CAS</a:t>
            </a: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好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安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心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E98E74-BC57-4B50-8C98-7940B889105E}"/>
              </a:ext>
            </a:extLst>
          </p:cNvPr>
          <p:cNvSpPr/>
          <p:nvPr/>
        </p:nvSpPr>
        <p:spPr>
          <a:xfrm>
            <a:off x="1835653" y="938627"/>
            <a:ext cx="6096000" cy="718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1.</a:t>
            </a:r>
            <a:r>
              <a:rPr lang="zh-TW" altLang="en-US" sz="3000" b="0" i="0" dirty="0">
                <a:solidFill>
                  <a:schemeClr val="tx2"/>
                </a:solidFill>
                <a:effectLst/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原料使用</a:t>
            </a:r>
            <a:r>
              <a:rPr lang="zh-TW" altLang="en-US" sz="3000" b="0" i="0" dirty="0">
                <a:solidFill>
                  <a:schemeClr val="accent6">
                    <a:lumMod val="75000"/>
                  </a:schemeClr>
                </a:solidFill>
                <a:effectLst/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可追溯</a:t>
            </a:r>
            <a:r>
              <a:rPr lang="zh-TW" altLang="en-US" sz="3000" b="0" i="0" dirty="0">
                <a:solidFill>
                  <a:schemeClr val="tx2"/>
                </a:solidFill>
                <a:effectLst/>
                <a:latin typeface="jf open 粉圓 1.0" panose="020F0500000000000000" pitchFamily="34" charset="-120"/>
                <a:ea typeface="jf open 粉圓 1.0" panose="020F0500000000000000" pitchFamily="34" charset="-120"/>
              </a:rPr>
              <a:t>之國產農產品。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E8E93CC-489B-4167-B12D-B3BA4FA002C6}"/>
              </a:ext>
            </a:extLst>
          </p:cNvPr>
          <p:cNvSpPr/>
          <p:nvPr/>
        </p:nvSpPr>
        <p:spPr>
          <a:xfrm>
            <a:off x="1835653" y="2033264"/>
            <a:ext cx="39805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2.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衛生安全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符合要求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zh-TW" altLang="en-US" sz="30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C83CAA4-8A9A-4A74-9025-ED6E28985B79}"/>
              </a:ext>
            </a:extLst>
          </p:cNvPr>
          <p:cNvSpPr/>
          <p:nvPr/>
        </p:nvSpPr>
        <p:spPr>
          <a:xfrm>
            <a:off x="1835652" y="2958475"/>
            <a:ext cx="39805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3.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品質規格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符合標準</a:t>
            </a:r>
            <a:r>
              <a:rPr lang="zh-TW" altLang="en-US" sz="30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。</a:t>
            </a:r>
            <a:endParaRPr lang="zh-TW" altLang="en-US" sz="30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11D239F-2FB0-44D2-A0D8-B07844DC7F1E}"/>
              </a:ext>
            </a:extLst>
          </p:cNvPr>
          <p:cNvSpPr/>
          <p:nvPr/>
        </p:nvSpPr>
        <p:spPr>
          <a:xfrm>
            <a:off x="1479752" y="1875443"/>
            <a:ext cx="8979832" cy="1498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CAS</a:t>
            </a:r>
            <a:r>
              <a:rPr lang="zh-TW" altLang="en-US" sz="32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標章推行至今已普遍獲得國人的認同和信賴，</a:t>
            </a:r>
            <a:endParaRPr lang="en-US" altLang="zh-TW" sz="3200" dirty="0">
              <a:solidFill>
                <a:schemeClr val="tx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已逐漸成為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國產優良農產品</a:t>
            </a:r>
            <a:r>
              <a:rPr lang="zh-TW" altLang="en-US" sz="32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的代名詞。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BF9BA5B-AB1B-40B3-8C15-360A879C8DDA}"/>
              </a:ext>
            </a:extLst>
          </p:cNvPr>
          <p:cNvSpPr/>
          <p:nvPr/>
        </p:nvSpPr>
        <p:spPr>
          <a:xfrm>
            <a:off x="1479752" y="3622075"/>
            <a:ext cx="2499330" cy="1077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accent2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優質！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40893B6-9F93-4565-923C-4C748D1A82FB}"/>
              </a:ext>
            </a:extLst>
          </p:cNvPr>
          <p:cNvSpPr/>
          <p:nvPr/>
        </p:nvSpPr>
        <p:spPr>
          <a:xfrm>
            <a:off x="4765221" y="3622075"/>
            <a:ext cx="2499330" cy="1077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accent2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安全！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AAA724B-4A73-4A76-B704-B1048FEACD40}"/>
              </a:ext>
            </a:extLst>
          </p:cNvPr>
          <p:cNvSpPr/>
          <p:nvPr/>
        </p:nvSpPr>
        <p:spPr>
          <a:xfrm>
            <a:off x="8050690" y="3622075"/>
            <a:ext cx="2499330" cy="1077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accent2">
                    <a:lumMod val="75000"/>
                  </a:schemeClr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精緻！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/>
      <p:bldP spid="9" grpId="1"/>
      <p:bldP spid="8" grpId="0"/>
      <p:bldP spid="8" grpId="1"/>
      <p:bldP spid="10" grpId="0"/>
      <p:bldP spid="10" grpId="1"/>
      <p:bldP spid="13" grpId="0"/>
      <p:bldP spid="18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S水鯊魚片">
            <a:extLst>
              <a:ext uri="{FF2B5EF4-FFF2-40B4-BE49-F238E27FC236}">
                <a16:creationId xmlns:a16="http://schemas.microsoft.com/office/drawing/2014/main" id="{7A844895-A63F-4364-A332-E45FCC867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60" y="1972904"/>
            <a:ext cx="4368288" cy="2912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AS水鯊魚丁">
            <a:extLst>
              <a:ext uri="{FF2B5EF4-FFF2-40B4-BE49-F238E27FC236}">
                <a16:creationId xmlns:a16="http://schemas.microsoft.com/office/drawing/2014/main" id="{A8F5EDDB-08F2-44FA-BE8F-21038B22C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553" y="1972904"/>
            <a:ext cx="4368288" cy="2912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AC1E8D9-17BF-46D0-93A5-62FCFA868C93}"/>
              </a:ext>
            </a:extLst>
          </p:cNvPr>
          <p:cNvSpPr/>
          <p:nvPr/>
        </p:nvSpPr>
        <p:spPr>
          <a:xfrm>
            <a:off x="1535795" y="866208"/>
            <a:ext cx="3575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CAS</a:t>
            </a:r>
            <a:r>
              <a:rPr lang="zh-TW" altLang="en-US" sz="44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水鯊魚片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7BDDB7F-83B6-4627-A8B7-2A6777C477C0}"/>
              </a:ext>
            </a:extLst>
          </p:cNvPr>
          <p:cNvSpPr/>
          <p:nvPr/>
        </p:nvSpPr>
        <p:spPr>
          <a:xfrm>
            <a:off x="7081188" y="866208"/>
            <a:ext cx="3575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CAS</a:t>
            </a:r>
            <a:r>
              <a:rPr lang="zh-TW" altLang="en-US" sz="4400" dirty="0">
                <a:solidFill>
                  <a:schemeClr val="tx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水鯊魚丁</a:t>
            </a:r>
          </a:p>
        </p:txBody>
      </p:sp>
      <p:pic>
        <p:nvPicPr>
          <p:cNvPr id="7" name="Picture 6" descr="CAS優良農產品管理入口網">
            <a:extLst>
              <a:ext uri="{FF2B5EF4-FFF2-40B4-BE49-F238E27FC236}">
                <a16:creationId xmlns:a16="http://schemas.microsoft.com/office/drawing/2014/main" id="{4C948041-CBD3-4DCE-8FAF-0FC3F3004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681" y="3929677"/>
            <a:ext cx="2446542" cy="244654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C9A1CEF-CEA4-4B2E-9229-5828A4EF82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9159" y="975380"/>
            <a:ext cx="10718533" cy="472311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CCB8E929-BD7B-49E9-8699-1C489D84A20F}"/>
              </a:ext>
            </a:extLst>
          </p:cNvPr>
          <p:cNvSpPr txBox="1"/>
          <p:nvPr/>
        </p:nvSpPr>
        <p:spPr>
          <a:xfrm>
            <a:off x="216310" y="218135"/>
            <a:ext cx="2143431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en-US" altLang="zh-TW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CAS</a:t>
            </a: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好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安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心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4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圓角 1">
            <a:extLst>
              <a:ext uri="{FF2B5EF4-FFF2-40B4-BE49-F238E27FC236}">
                <a16:creationId xmlns:a16="http://schemas.microsoft.com/office/drawing/2014/main" id="{D320B6F0-096C-4C66-B93C-ADB69834E84B}"/>
              </a:ext>
            </a:extLst>
          </p:cNvPr>
          <p:cNvSpPr/>
          <p:nvPr/>
        </p:nvSpPr>
        <p:spPr>
          <a:xfrm>
            <a:off x="2236839" y="363792"/>
            <a:ext cx="1509251" cy="7275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DHA</a:t>
            </a:r>
            <a:endParaRPr lang="zh-TW" altLang="en-US" sz="3200" b="1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6E36066-4E70-48BB-817B-2AB7F6E36F6B}"/>
              </a:ext>
            </a:extLst>
          </p:cNvPr>
          <p:cNvSpPr/>
          <p:nvPr/>
        </p:nvSpPr>
        <p:spPr>
          <a:xfrm>
            <a:off x="2236839" y="1302773"/>
            <a:ext cx="2482646" cy="1420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多吃變聰明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0A15DF62-501F-452C-848B-3BB2272A1610}"/>
              </a:ext>
            </a:extLst>
          </p:cNvPr>
          <p:cNvSpPr/>
          <p:nvPr/>
        </p:nvSpPr>
        <p:spPr>
          <a:xfrm>
            <a:off x="6604819" y="363792"/>
            <a:ext cx="1509251" cy="7275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EPA</a:t>
            </a:r>
            <a:endParaRPr lang="zh-TW" altLang="en-US" sz="3200" b="1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CF16B8CA-3904-485C-B17E-C56DAD65E6B4}"/>
              </a:ext>
            </a:extLst>
          </p:cNvPr>
          <p:cNvSpPr/>
          <p:nvPr/>
        </p:nvSpPr>
        <p:spPr>
          <a:xfrm>
            <a:off x="6604819" y="1302773"/>
            <a:ext cx="2482646" cy="1420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預防</a:t>
            </a:r>
            <a:endParaRPr lang="en-US" altLang="zh-TW" sz="28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心血管疾病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575F412D-FD52-4440-B276-10B6AEBAE92A}"/>
              </a:ext>
            </a:extLst>
          </p:cNvPr>
          <p:cNvSpPr/>
          <p:nvPr/>
        </p:nvSpPr>
        <p:spPr>
          <a:xfrm>
            <a:off x="2236839" y="3038168"/>
            <a:ext cx="1509251" cy="7275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蛋白質</a:t>
            </a: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1E3FC3A4-0CDB-4834-BA55-FF2C6AF059E6}"/>
              </a:ext>
            </a:extLst>
          </p:cNvPr>
          <p:cNvSpPr/>
          <p:nvPr/>
        </p:nvSpPr>
        <p:spPr>
          <a:xfrm>
            <a:off x="2236839" y="3977149"/>
            <a:ext cx="2482646" cy="1420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幫助人體建造及修補組織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F78FB7D6-60F4-4619-9515-4DB90A4D32AA}"/>
              </a:ext>
            </a:extLst>
          </p:cNvPr>
          <p:cNvSpPr/>
          <p:nvPr/>
        </p:nvSpPr>
        <p:spPr>
          <a:xfrm>
            <a:off x="6604819" y="3038168"/>
            <a:ext cx="1509251" cy="7275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維生素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E893A32D-A622-426A-881B-13F4982D2AE6}"/>
              </a:ext>
            </a:extLst>
          </p:cNvPr>
          <p:cNvSpPr/>
          <p:nvPr/>
        </p:nvSpPr>
        <p:spPr>
          <a:xfrm>
            <a:off x="6604819" y="3977149"/>
            <a:ext cx="2482646" cy="1420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有助</a:t>
            </a:r>
            <a:endParaRPr lang="en-US" altLang="zh-TW" sz="2800" dirty="0">
              <a:solidFill>
                <a:schemeClr val="bg2"/>
              </a:solidFill>
              <a:latin typeface="jf open 粉圓 1.0" panose="020F0500000000000000" pitchFamily="34" charset="-120"/>
              <a:ea typeface="jf open 粉圓 1.0" panose="020F0500000000000000" pitchFamily="34" charset="-120"/>
            </a:endParaRPr>
          </a:p>
          <a:p>
            <a:r>
              <a:rPr lang="zh-TW" altLang="en-US" sz="2800" dirty="0">
                <a:solidFill>
                  <a:schemeClr val="bg2"/>
                </a:solidFill>
                <a:latin typeface="jf open 粉圓 1.0" panose="020F0500000000000000" pitchFamily="34" charset="-120"/>
                <a:ea typeface="jf open 粉圓 1.0" panose="020F0500000000000000" pitchFamily="34" charset="-120"/>
              </a:rPr>
              <a:t>生長發育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6E51F5C-8D5F-471E-B684-625ED4CB655F}"/>
              </a:ext>
            </a:extLst>
          </p:cNvPr>
          <p:cNvSpPr txBox="1"/>
          <p:nvPr/>
        </p:nvSpPr>
        <p:spPr>
          <a:xfrm>
            <a:off x="216311" y="218135"/>
            <a:ext cx="1140542" cy="387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健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康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又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安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心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C46CA1D-CE85-4634-AFCE-4DFE72BF7BAA}"/>
              </a:ext>
            </a:extLst>
          </p:cNvPr>
          <p:cNvSpPr txBox="1"/>
          <p:nvPr/>
        </p:nvSpPr>
        <p:spPr>
          <a:xfrm>
            <a:off x="11248105" y="1828047"/>
            <a:ext cx="727586" cy="387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對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身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體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很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accent5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好</a:t>
            </a:r>
            <a:endParaRPr lang="en-US" altLang="zh-TW" sz="5400" dirty="0">
              <a:solidFill>
                <a:schemeClr val="accent5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A1655CD9-CC46-4BC6-A478-0D30190564A2}"/>
              </a:ext>
            </a:extLst>
          </p:cNvPr>
          <p:cNvSpPr txBox="1"/>
          <p:nvPr/>
        </p:nvSpPr>
        <p:spPr>
          <a:xfrm>
            <a:off x="1946785" y="676152"/>
            <a:ext cx="7354531" cy="4660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材料：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鯊魚肉、薑絲、辣椒、芹菜、蒜苗、太白粉、糖、鹽、米酒、烏醋、醬油 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作</a:t>
            </a:r>
            <a:r>
              <a:rPr lang="zh-TW" altLang="en-US" sz="200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法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： 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1.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 用少許太白粉、米酒、鹽與油來醃漬鯊魚。 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2.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 熱鍋加少許油，鯊魚肉下鍋輕輕翻炒到表面泛白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3.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 將鯊魚肉移到鍋邊，加入薑絲、蒜白、辣椒入鍋炒香，炒到鯊魚肉完全變白，即可加入調味料一併拌炒。 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Noto Sans CJK TC Regular" panose="020B0500000000000000" pitchFamily="34" charset="-120"/>
              <a:ea typeface="Noto Sans CJK TC Regular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4.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Noto Sans CJK TC Regular" panose="020B0500000000000000" pitchFamily="34" charset="-120"/>
                <a:ea typeface="Noto Sans CJK TC Regular" panose="020B0500000000000000" pitchFamily="34" charset="-120"/>
              </a:rPr>
              <a:t>起鍋前加入烏醋即可盛起。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D63B2B-1889-40F3-AAF3-80C30C1501A3}"/>
              </a:ext>
            </a:extLst>
          </p:cNvPr>
          <p:cNvSpPr txBox="1"/>
          <p:nvPr/>
        </p:nvSpPr>
        <p:spPr>
          <a:xfrm>
            <a:off x="216310" y="218135"/>
            <a:ext cx="894735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蒜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苗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炒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鯊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魚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lvl="1">
              <a:lnSpc>
                <a:spcPts val="5900"/>
              </a:lnSpc>
            </a:pPr>
            <a:r>
              <a:rPr lang="zh-TW" altLang="en-US" sz="5400" dirty="0">
                <a:solidFill>
                  <a:schemeClr val="tx2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片</a:t>
            </a:r>
            <a:endParaRPr lang="en-US" altLang="zh-TW" sz="5400" dirty="0">
              <a:solidFill>
                <a:schemeClr val="tx2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012065"/>
      </a:dk2>
      <a:lt2>
        <a:srgbClr val="EEEEEE"/>
      </a:lt2>
      <a:accent1>
        <a:srgbClr val="1959BC"/>
      </a:accent1>
      <a:accent2>
        <a:srgbClr val="2971CC"/>
      </a:accent2>
      <a:accent3>
        <a:srgbClr val="4A88D1"/>
      </a:accent3>
      <a:accent4>
        <a:srgbClr val="71B1F5"/>
      </a:accent4>
      <a:accent5>
        <a:srgbClr val="F7F7F7"/>
      </a:accent5>
      <a:accent6>
        <a:srgbClr val="EEFF41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642</Words>
  <Application>Microsoft Office PowerPoint</Application>
  <PresentationFormat>寬螢幕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jf open 粉圓 1.0</vt:lpstr>
      <vt:lpstr>Lilita One</vt:lpstr>
      <vt:lpstr>Noto Sans CJK TC Black</vt:lpstr>
      <vt:lpstr>Noto Sans CJK TC Regular</vt:lpstr>
      <vt:lpstr>Open Sans</vt:lpstr>
      <vt:lpstr>新細明體</vt:lpstr>
      <vt:lpstr>Arial</vt:lpstr>
      <vt:lpstr>Calibri</vt:lpstr>
      <vt:lpstr>SlidesMania</vt:lpstr>
      <vt:lpstr>水鯊 Prionace glauca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謝謝觀賞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水鯊 Prionace glauca</dc:title>
  <cp:lastModifiedBy>Rita</cp:lastModifiedBy>
  <cp:revision>28</cp:revision>
  <dcterms:modified xsi:type="dcterms:W3CDTF">2021-08-11T08:49:43Z</dcterms:modified>
</cp:coreProperties>
</file>