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9" r:id="rId5"/>
    <p:sldId id="270" r:id="rId6"/>
    <p:sldId id="271" r:id="rId7"/>
    <p:sldId id="266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06F16F7-5810-425D-A397-1598172C5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>
          <a:xfrm>
            <a:off x="-36512" y="0"/>
            <a:ext cx="9217024" cy="90372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11A5440-0F31-4F0F-A299-6C3D3570B52A}"/>
              </a:ext>
            </a:extLst>
          </p:cNvPr>
          <p:cNvSpPr txBox="1"/>
          <p:nvPr/>
        </p:nvSpPr>
        <p:spPr>
          <a:xfrm>
            <a:off x="-36512" y="2708920"/>
            <a:ext cx="6713988" cy="156966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虱目魚樂園</a:t>
            </a:r>
            <a:endParaRPr lang="en-US" altLang="zh-TW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0620BA2-04E6-4C10-AE14-3D7CE7A5216D}"/>
              </a:ext>
            </a:extLst>
          </p:cNvPr>
          <p:cNvSpPr txBox="1"/>
          <p:nvPr/>
        </p:nvSpPr>
        <p:spPr>
          <a:xfrm>
            <a:off x="6533634" y="5808166"/>
            <a:ext cx="2646878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國小高年級組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水產品教案</a:t>
            </a:r>
          </a:p>
        </p:txBody>
      </p:sp>
    </p:spTree>
    <p:extLst>
      <p:ext uri="{BB962C8B-B14F-4D97-AF65-F5344CB8AC3E}">
        <p14:creationId xmlns:p14="http://schemas.microsoft.com/office/powerpoint/2010/main" val="6467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6E4BCC-833A-4103-B3F1-8FD03518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一、認識虱目魚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EC0A6C-3945-47A0-BCCF-F01B27F9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1196752"/>
            <a:ext cx="5194920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虱目魚是東南亞一帶的重要魚獲物，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屬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溫水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性魚類，分布在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亞熱帶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熱帶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的海域。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虱目魚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是臺灣重要的養殖魚類，魚肉細緻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鮮美，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呈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乳白色，體內含有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豐富的蛋白質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其營養成分和牛奶相似，所以虱目魚群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又被稱為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「海洋牧場」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虱目魚擁有對稱又流線的體型，有著分叉尾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鰭。無齒，主要的食物是藻類和無脊椎動物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。具有極發達的脂眼瞼，幾乎完全遮蓋魚眼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體內有</a:t>
            </a:r>
            <a:r>
              <a:rPr lang="en-US" altLang="zh-TW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222</a:t>
            </a:r>
            <a:r>
              <a:rPr lang="zh-TW" altLang="en-US" sz="2000" dirty="0">
                <a:solidFill>
                  <a:srgbClr val="C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根魚刺</a:t>
            </a:r>
            <a:r>
              <a:rPr lang="zh-TW" altLang="en-US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1EECBA-E291-4F9D-9F9B-EE31A85B34E3}"/>
              </a:ext>
            </a:extLst>
          </p:cNvPr>
          <p:cNvSpPr/>
          <p:nvPr/>
        </p:nvSpPr>
        <p:spPr>
          <a:xfrm>
            <a:off x="323528" y="5229200"/>
            <a:ext cx="3888432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請同學們仔細觀察虱目魚的長相，說說看你對虱目魚的印象唷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674E9A-8AB4-4A17-884E-685BEDBA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" y="1916832"/>
            <a:ext cx="4570090" cy="22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6E4BCC-833A-4103-B3F1-8FD03518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二、虱目魚的命名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EC0A6C-3945-47A0-BCCF-F01B27F9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340768"/>
            <a:ext cx="4185270" cy="52425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虱目魚除了被稱為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牛奶魚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，還有許多其他別名：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安平魚、國姓魚、麻虱目、遮目魚、狀元魚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關於虱目魚的命名，傳說是鄭成功抵臺登鹿耳門時，問漁民這是「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什麼魚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」，於是百姓就取諧音為「虱目魚」或稱為「國姓魚」。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也有一說是虱目魚被捕獲後，眼球外圍的透明組織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脂性眼瞼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會變得混濁，看起來很像眼睛被塞住，臺語發音為「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塞目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」，而「塞」的臺語發音與中文「虱」的臺語發音相似，所以就寫作「虱目魚」。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C391D6-CE1E-41DC-A1F8-1D1CB163A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" y="1556792"/>
            <a:ext cx="4810125" cy="27813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5C9CC32-9456-444C-90D9-8EF9753B9579}"/>
              </a:ext>
            </a:extLst>
          </p:cNvPr>
          <p:cNvSpPr/>
          <p:nvPr/>
        </p:nvSpPr>
        <p:spPr>
          <a:xfrm>
            <a:off x="323529" y="5157192"/>
            <a:ext cx="3888432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同學們知道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國姓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這個詞和鄭成功有什麼關係嗎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一起動腦猜猜看唷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96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6E4BCC-833A-4103-B3F1-8FD03518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三、虱目魚的各部位介紹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EA58C9-8C78-4BBC-8ECB-7DB26B8E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2" y="1268760"/>
            <a:ext cx="7455777" cy="558924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614DCE9-3186-4EAA-AAEF-91A0FEC4B085}"/>
              </a:ext>
            </a:extLst>
          </p:cNvPr>
          <p:cNvSpPr txBox="1"/>
          <p:nvPr/>
        </p:nvSpPr>
        <p:spPr>
          <a:xfrm>
            <a:off x="7657211" y="6639163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漁業署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農傳媒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C9CC32-9456-444C-90D9-8EF9753B9579}"/>
              </a:ext>
            </a:extLst>
          </p:cNvPr>
          <p:cNvSpPr/>
          <p:nvPr/>
        </p:nvSpPr>
        <p:spPr>
          <a:xfrm>
            <a:off x="6839744" y="3212976"/>
            <a:ext cx="2304256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同學們吃過虱目魚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哪個部位的美味佳餚呢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91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6E4BCC-833A-4103-B3F1-8FD03518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四、虱目魚肚美味料理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C9CC32-9456-444C-90D9-8EF9753B9579}"/>
              </a:ext>
            </a:extLst>
          </p:cNvPr>
          <p:cNvSpPr/>
          <p:nvPr/>
        </p:nvSpPr>
        <p:spPr>
          <a:xfrm>
            <a:off x="6732240" y="139403"/>
            <a:ext cx="2304256" cy="1119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同學們說說看你最喜歡哪一道美味料理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CF7AFC-8B19-4D50-8563-84E9A590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0822"/>
            <a:ext cx="34626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1C7A9F1-1964-4AFC-95FA-83146617C0A1}"/>
              </a:ext>
            </a:extLst>
          </p:cNvPr>
          <p:cNvSpPr txBox="1"/>
          <p:nvPr/>
        </p:nvSpPr>
        <p:spPr>
          <a:xfrm>
            <a:off x="1331640" y="361540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香煎虱目魚肚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75B0A4B-7BFB-4DD0-99CF-DEA6BE944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7" b="16727"/>
          <a:stretch/>
        </p:blipFill>
        <p:spPr>
          <a:xfrm>
            <a:off x="4781728" y="1330822"/>
            <a:ext cx="34626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C7F3813-386F-40B4-9F06-B15855994297}"/>
              </a:ext>
            </a:extLst>
          </p:cNvPr>
          <p:cNvSpPr txBox="1"/>
          <p:nvPr/>
        </p:nvSpPr>
        <p:spPr>
          <a:xfrm>
            <a:off x="5357792" y="361540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虱目魚肚鮮湯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4A28F35-2345-443C-B30A-FB6FD1EFD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 b="2468"/>
          <a:stretch/>
        </p:blipFill>
        <p:spPr>
          <a:xfrm>
            <a:off x="755576" y="4149080"/>
            <a:ext cx="34626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91FDAE3-02B0-46B2-8302-093C47AE1ECD}"/>
              </a:ext>
            </a:extLst>
          </p:cNvPr>
          <p:cNvSpPr txBox="1"/>
          <p:nvPr/>
        </p:nvSpPr>
        <p:spPr>
          <a:xfrm>
            <a:off x="1331640" y="64336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虱目魚肚粥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31759AB-8A5D-426A-923D-9A1D544BD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10987"/>
          <a:stretch/>
        </p:blipFill>
        <p:spPr>
          <a:xfrm>
            <a:off x="4788024" y="4149080"/>
            <a:ext cx="34626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28353D-6266-49C7-BE53-497FFDE0B318}"/>
              </a:ext>
            </a:extLst>
          </p:cNvPr>
          <p:cNvSpPr txBox="1"/>
          <p:nvPr/>
        </p:nvSpPr>
        <p:spPr>
          <a:xfrm>
            <a:off x="5364088" y="64336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三杯虱目魚肚</a:t>
            </a:r>
          </a:p>
        </p:txBody>
      </p:sp>
    </p:spTree>
    <p:extLst>
      <p:ext uri="{BB962C8B-B14F-4D97-AF65-F5344CB8AC3E}">
        <p14:creationId xmlns:p14="http://schemas.microsoft.com/office/powerpoint/2010/main" val="99833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6E4BCC-833A-4103-B3F1-8FD03518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五、台灣虱目魚的故鄉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C9CC32-9456-444C-90D9-8EF9753B9579}"/>
              </a:ext>
            </a:extLst>
          </p:cNvPr>
          <p:cNvSpPr/>
          <p:nvPr/>
        </p:nvSpPr>
        <p:spPr>
          <a:xfrm>
            <a:off x="6828631" y="5698618"/>
            <a:ext cx="2304256" cy="1119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同學們有去過臺南哪些養殖虱目魚的重要區域呢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5C8F0E1D-D455-481F-821F-78FD3C1B9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30" y="1417638"/>
            <a:ext cx="4185270" cy="52425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臺灣虱目魚產量最多的縣市是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，可以說全臺灣每兩隻虱目魚就有一隻是來自臺南市。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七股區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是臺南養殖面積最大的地區，附近的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北門區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學甲區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將軍區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安南區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等地，也都是虱目魚養殖的重要區域，因這些地方屬於沿海平淺的地形，非常有利於開闢魚塭，而臺南養殖虱目魚的歷史已經有三百多年，至今發展出豐富的虱目魚產業，可說是名符其實的台灣虱目魚的故鄉。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45AE5F-A0E9-4F8E-B855-EFA8EA60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5" y="197768"/>
            <a:ext cx="6281914" cy="6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F11A5440-0F31-4F0F-A299-6C3D3570B52A}"/>
              </a:ext>
            </a:extLst>
          </p:cNvPr>
          <p:cNvSpPr txBox="1"/>
          <p:nvPr/>
        </p:nvSpPr>
        <p:spPr>
          <a:xfrm>
            <a:off x="1799692" y="4653136"/>
            <a:ext cx="5544616" cy="144655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課程結束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52C9BF-4ED3-49AD-BC5E-2F14EAE4F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459432"/>
            <a:ext cx="6082396" cy="60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495</Words>
  <Application>Microsoft Office PowerPoint</Application>
  <PresentationFormat>如螢幕大小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細明體_HKSCS-ExtB</vt:lpstr>
      <vt:lpstr>標楷體</vt:lpstr>
      <vt:lpstr>Arial</vt:lpstr>
      <vt:lpstr>Calibri</vt:lpstr>
      <vt:lpstr>Office 佈景主題</vt:lpstr>
      <vt:lpstr>PowerPoint 簡報</vt:lpstr>
      <vt:lpstr>一、認識虱目魚</vt:lpstr>
      <vt:lpstr>二、虱目魚的命名</vt:lpstr>
      <vt:lpstr>三、虱目魚的各部位介紹</vt:lpstr>
      <vt:lpstr>四、虱目魚肚美味料理</vt:lpstr>
      <vt:lpstr>五、台灣虱目魚的故鄉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YuChen Huang</cp:lastModifiedBy>
  <cp:revision>25</cp:revision>
  <dcterms:created xsi:type="dcterms:W3CDTF">2017-08-02T09:23:56Z</dcterms:created>
  <dcterms:modified xsi:type="dcterms:W3CDTF">2021-08-11T08:06:37Z</dcterms:modified>
</cp:coreProperties>
</file>