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8" r:id="rId2"/>
    <p:sldId id="257" r:id="rId3"/>
    <p:sldId id="259" r:id="rId4"/>
    <p:sldId id="265" r:id="rId5"/>
    <p:sldId id="267" r:id="rId6"/>
    <p:sldId id="261" r:id="rId7"/>
    <p:sldId id="263" r:id="rId8"/>
    <p:sldId id="262" r:id="rId9"/>
    <p:sldId id="273" r:id="rId10"/>
    <p:sldId id="292" r:id="rId11"/>
  </p:sldIdLst>
  <p:sldSz cx="9144000" cy="5143500" type="screen16x9"/>
  <p:notesSz cx="6858000" cy="9144000"/>
  <p:embeddedFontLst>
    <p:embeddedFont>
      <p:font typeface="Nunito" panose="02020500000000000000" charset="-120"/>
      <p:regular r:id="rId13"/>
      <p:bold r:id="rId14"/>
      <p:italic r:id="rId15"/>
      <p:boldItalic r:id="rId16"/>
    </p:embeddedFont>
    <p:embeddedFont>
      <p:font typeface="Rubik" panose="02020500000000000000" charset="-120"/>
      <p:regular r:id="rId17"/>
      <p:bold r:id="rId18"/>
      <p:italic r:id="rId19"/>
      <p:boldItalic r:id="rId20"/>
    </p:embeddedFont>
    <p:embeddedFont>
      <p:font typeface="Bebas Neue" panose="02020500000000000000" charset="0"/>
      <p:regular r:id="rId21"/>
    </p:embeddedFont>
    <p:embeddedFont>
      <p:font typeface="Didact Gothic" panose="02020500000000000000" charset="0"/>
      <p:regular r:id="rId22"/>
    </p:embeddedFont>
    <p:embeddedFont>
      <p:font typeface="Gen Jyuu Gothic Heavy" panose="020B0702020203020207" pitchFamily="34" charset="-120"/>
      <p:bold r:id="rId23"/>
    </p:embeddedFont>
    <p:embeddedFont>
      <p:font typeface="Gen Jyuu Gothic Monospace Bold" panose="020B0609020203020207" pitchFamily="49" charset="-120"/>
      <p:bold r:id="rId24"/>
    </p:embeddedFont>
    <p:embeddedFont>
      <p:font typeface="jf open 粉圓 1.0" panose="020F0500000000000000" pitchFamily="34" charset="-120"/>
      <p:regular r:id="rId25"/>
    </p:embeddedFont>
    <p:embeddedFont>
      <p:font typeface="Luckiest Guy" panose="02020500000000000000" charset="0"/>
      <p:regular r:id="rId26"/>
    </p:embeddedFont>
    <p:embeddedFont>
      <p:font typeface="Poppins" panose="02020500000000000000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1BBE43-D075-4A49-AD94-80EF27364C76}">
  <a:tblStyle styleId="{401BBE43-D075-4A49-AD94-80EF27364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3" autoAdjust="0"/>
  </p:normalViewPr>
  <p:slideViewPr>
    <p:cSldViewPr snapToGrid="0" showGuides="1">
      <p:cViewPr varScale="1">
        <p:scale>
          <a:sx n="82" d="100"/>
          <a:sy n="82" d="100"/>
        </p:scale>
        <p:origin x="57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5" name="Google Shape;7095;gcdb1d14eac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6" name="Google Shape;7096;gcdb1d14eac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5" name="Google Shape;7945;gcddcb1aa06_0_6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6" name="Google Shape;7946;gcddcb1aa06_0_6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9" name="Google Shape;7089;gcdb1d14eac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0" name="Google Shape;7090;gcdb1d14eac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1" name="Google Shape;7101;gcdb1d14eac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2" name="Google Shape;7102;gcdb1d14eac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Google Shape;7172;gd24d4e5826_0_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3" name="Google Shape;7173;gd24d4e5826_0_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Google Shape;7197;gd24d4e5826_0_3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8" name="Google Shape;7198;gd24d4e5826_0_3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8" name="Google Shape;7138;gd24d4e582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9" name="Google Shape;7139;gd24d4e5826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" name="Google Shape;7157;gd24d4e5826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8" name="Google Shape;7158;gd24d4e5826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4" name="Google Shape;7144;gd249e2171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5" name="Google Shape;7145;gd249e2171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8" name="Google Shape;7438;gcddcb1aa06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9" name="Google Shape;7439;gcddcb1aa06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"/>
          <p:cNvGrpSpPr/>
          <p:nvPr/>
        </p:nvGrpSpPr>
        <p:grpSpPr>
          <a:xfrm flipH="1">
            <a:off x="8014891" y="0"/>
            <a:ext cx="2876946" cy="5143313"/>
            <a:chOff x="6536175" y="0"/>
            <a:chExt cx="2440158" cy="4362437"/>
          </a:xfrm>
        </p:grpSpPr>
        <p:sp>
          <p:nvSpPr>
            <p:cNvPr id="530" name="Google Shape;530;p4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4"/>
          <p:cNvSpPr/>
          <p:nvPr/>
        </p:nvSpPr>
        <p:spPr>
          <a:xfrm flipH="1">
            <a:off x="-12081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"/>
          <p:cNvSpPr/>
          <p:nvPr/>
        </p:nvSpPr>
        <p:spPr>
          <a:xfrm flipH="1">
            <a:off x="-714375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"/>
          <p:cNvSpPr/>
          <p:nvPr/>
        </p:nvSpPr>
        <p:spPr>
          <a:xfrm flipH="1">
            <a:off x="-73423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4"/>
          <p:cNvGrpSpPr/>
          <p:nvPr/>
        </p:nvGrpSpPr>
        <p:grpSpPr>
          <a:xfrm flipH="1">
            <a:off x="-959109" y="4236133"/>
            <a:ext cx="1879880" cy="1105222"/>
            <a:chOff x="2300300" y="2941775"/>
            <a:chExt cx="825450" cy="485300"/>
          </a:xfrm>
        </p:grpSpPr>
        <p:sp>
          <p:nvSpPr>
            <p:cNvPr id="536" name="Google Shape;536;p4"/>
            <p:cNvSpPr/>
            <p:nvPr/>
          </p:nvSpPr>
          <p:spPr>
            <a:xfrm>
              <a:off x="3021325" y="3237675"/>
              <a:ext cx="104425" cy="46225"/>
            </a:xfrm>
            <a:custGeom>
              <a:avLst/>
              <a:gdLst/>
              <a:ahLst/>
              <a:cxnLst/>
              <a:rect l="l" t="t" r="r" b="b"/>
              <a:pathLst>
                <a:path w="4177" h="1849" extrusionOk="0">
                  <a:moveTo>
                    <a:pt x="1742" y="1"/>
                  </a:moveTo>
                  <a:cubicBezTo>
                    <a:pt x="1443" y="1"/>
                    <a:pt x="1138" y="29"/>
                    <a:pt x="834" y="37"/>
                  </a:cubicBezTo>
                  <a:cubicBezTo>
                    <a:pt x="558" y="378"/>
                    <a:pt x="277" y="719"/>
                    <a:pt x="1" y="1056"/>
                  </a:cubicBezTo>
                  <a:cubicBezTo>
                    <a:pt x="32" y="1058"/>
                    <a:pt x="63" y="1059"/>
                    <a:pt x="94" y="1059"/>
                  </a:cubicBezTo>
                  <a:cubicBezTo>
                    <a:pt x="139" y="1059"/>
                    <a:pt x="184" y="1056"/>
                    <a:pt x="231" y="1050"/>
                  </a:cubicBezTo>
                  <a:cubicBezTo>
                    <a:pt x="568" y="1020"/>
                    <a:pt x="889" y="885"/>
                    <a:pt x="1225" y="835"/>
                  </a:cubicBezTo>
                  <a:cubicBezTo>
                    <a:pt x="1341" y="816"/>
                    <a:pt x="1457" y="808"/>
                    <a:pt x="1571" y="808"/>
                  </a:cubicBezTo>
                  <a:cubicBezTo>
                    <a:pt x="2395" y="808"/>
                    <a:pt x="3184" y="1250"/>
                    <a:pt x="3911" y="1673"/>
                  </a:cubicBezTo>
                  <a:lnTo>
                    <a:pt x="3886" y="1758"/>
                  </a:lnTo>
                  <a:cubicBezTo>
                    <a:pt x="3981" y="1783"/>
                    <a:pt x="4076" y="1813"/>
                    <a:pt x="4177" y="1849"/>
                  </a:cubicBezTo>
                  <a:cubicBezTo>
                    <a:pt x="3785" y="1151"/>
                    <a:pt x="3343" y="408"/>
                    <a:pt x="2596" y="127"/>
                  </a:cubicBezTo>
                  <a:cubicBezTo>
                    <a:pt x="2320" y="28"/>
                    <a:pt x="2034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897600" y="3253050"/>
              <a:ext cx="162275" cy="53950"/>
            </a:xfrm>
            <a:custGeom>
              <a:avLst/>
              <a:gdLst/>
              <a:ahLst/>
              <a:cxnLst/>
              <a:rect l="l" t="t" r="r" b="b"/>
              <a:pathLst>
                <a:path w="6491" h="2158" extrusionOk="0">
                  <a:moveTo>
                    <a:pt x="2778" y="1"/>
                  </a:moveTo>
                  <a:cubicBezTo>
                    <a:pt x="2395" y="1"/>
                    <a:pt x="2027" y="102"/>
                    <a:pt x="1777" y="380"/>
                  </a:cubicBezTo>
                  <a:cubicBezTo>
                    <a:pt x="1562" y="611"/>
                    <a:pt x="1476" y="932"/>
                    <a:pt x="1306" y="1203"/>
                  </a:cubicBezTo>
                  <a:cubicBezTo>
                    <a:pt x="1014" y="1660"/>
                    <a:pt x="533" y="1906"/>
                    <a:pt x="6" y="2082"/>
                  </a:cubicBezTo>
                  <a:lnTo>
                    <a:pt x="1" y="2117"/>
                  </a:lnTo>
                  <a:cubicBezTo>
                    <a:pt x="357" y="2142"/>
                    <a:pt x="728" y="2132"/>
                    <a:pt x="1085" y="2157"/>
                  </a:cubicBezTo>
                  <a:cubicBezTo>
                    <a:pt x="1351" y="1896"/>
                    <a:pt x="1632" y="1675"/>
                    <a:pt x="1983" y="1550"/>
                  </a:cubicBezTo>
                  <a:cubicBezTo>
                    <a:pt x="2193" y="1478"/>
                    <a:pt x="2407" y="1450"/>
                    <a:pt x="2624" y="1450"/>
                  </a:cubicBezTo>
                  <a:cubicBezTo>
                    <a:pt x="3377" y="1450"/>
                    <a:pt x="4165" y="1785"/>
                    <a:pt x="4923" y="1785"/>
                  </a:cubicBezTo>
                  <a:cubicBezTo>
                    <a:pt x="5108" y="1785"/>
                    <a:pt x="5291" y="1765"/>
                    <a:pt x="5472" y="1715"/>
                  </a:cubicBezTo>
                  <a:cubicBezTo>
                    <a:pt x="5833" y="1620"/>
                    <a:pt x="6149" y="1409"/>
                    <a:pt x="6490" y="1249"/>
                  </a:cubicBezTo>
                  <a:cubicBezTo>
                    <a:pt x="5958" y="1003"/>
                    <a:pt x="5431" y="747"/>
                    <a:pt x="4904" y="501"/>
                  </a:cubicBezTo>
                  <a:cubicBezTo>
                    <a:pt x="4919" y="481"/>
                    <a:pt x="4935" y="461"/>
                    <a:pt x="4950" y="441"/>
                  </a:cubicBezTo>
                  <a:cubicBezTo>
                    <a:pt x="4438" y="425"/>
                    <a:pt x="3946" y="220"/>
                    <a:pt x="3444" y="89"/>
                  </a:cubicBezTo>
                  <a:cubicBezTo>
                    <a:pt x="3231" y="35"/>
                    <a:pt x="3002" y="1"/>
                    <a:pt x="2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615150" y="3079850"/>
              <a:ext cx="45575" cy="132400"/>
            </a:xfrm>
            <a:custGeom>
              <a:avLst/>
              <a:gdLst/>
              <a:ahLst/>
              <a:cxnLst/>
              <a:rect l="l" t="t" r="r" b="b"/>
              <a:pathLst>
                <a:path w="1823" h="5296" extrusionOk="0">
                  <a:moveTo>
                    <a:pt x="1511" y="0"/>
                  </a:moveTo>
                  <a:cubicBezTo>
                    <a:pt x="1039" y="974"/>
                    <a:pt x="582" y="1973"/>
                    <a:pt x="40" y="2901"/>
                  </a:cubicBezTo>
                  <a:cubicBezTo>
                    <a:pt x="25" y="2891"/>
                    <a:pt x="15" y="2886"/>
                    <a:pt x="0" y="2881"/>
                  </a:cubicBezTo>
                  <a:lnTo>
                    <a:pt x="0" y="2881"/>
                  </a:lnTo>
                  <a:cubicBezTo>
                    <a:pt x="15" y="3037"/>
                    <a:pt x="40" y="3187"/>
                    <a:pt x="70" y="3343"/>
                  </a:cubicBezTo>
                  <a:cubicBezTo>
                    <a:pt x="216" y="4031"/>
                    <a:pt x="542" y="4658"/>
                    <a:pt x="898" y="5270"/>
                  </a:cubicBezTo>
                  <a:cubicBezTo>
                    <a:pt x="924" y="5280"/>
                    <a:pt x="944" y="5291"/>
                    <a:pt x="964" y="5296"/>
                  </a:cubicBezTo>
                  <a:cubicBezTo>
                    <a:pt x="1230" y="4613"/>
                    <a:pt x="1506" y="3890"/>
                    <a:pt x="1822" y="3228"/>
                  </a:cubicBezTo>
                  <a:cubicBezTo>
                    <a:pt x="1797" y="3162"/>
                    <a:pt x="1777" y="3097"/>
                    <a:pt x="1757" y="3032"/>
                  </a:cubicBezTo>
                  <a:cubicBezTo>
                    <a:pt x="1486" y="2093"/>
                    <a:pt x="1692" y="1074"/>
                    <a:pt x="1531" y="111"/>
                  </a:cubicBezTo>
                  <a:cubicBezTo>
                    <a:pt x="1526" y="75"/>
                    <a:pt x="1516" y="40"/>
                    <a:pt x="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321875" y="3240050"/>
              <a:ext cx="246350" cy="67200"/>
            </a:xfrm>
            <a:custGeom>
              <a:avLst/>
              <a:gdLst/>
              <a:ahLst/>
              <a:cxnLst/>
              <a:rect l="l" t="t" r="r" b="b"/>
              <a:pathLst>
                <a:path w="9854" h="2688" extrusionOk="0">
                  <a:moveTo>
                    <a:pt x="3220" y="0"/>
                  </a:moveTo>
                  <a:cubicBezTo>
                    <a:pt x="2102" y="0"/>
                    <a:pt x="971" y="147"/>
                    <a:pt x="1" y="679"/>
                  </a:cubicBezTo>
                  <a:lnTo>
                    <a:pt x="51" y="770"/>
                  </a:lnTo>
                  <a:cubicBezTo>
                    <a:pt x="732" y="640"/>
                    <a:pt x="1424" y="543"/>
                    <a:pt x="2102" y="543"/>
                  </a:cubicBezTo>
                  <a:cubicBezTo>
                    <a:pt x="2817" y="543"/>
                    <a:pt x="3517" y="652"/>
                    <a:pt x="4172" y="945"/>
                  </a:cubicBezTo>
                  <a:cubicBezTo>
                    <a:pt x="4636" y="1153"/>
                    <a:pt x="5086" y="1453"/>
                    <a:pt x="5588" y="1453"/>
                  </a:cubicBezTo>
                  <a:cubicBezTo>
                    <a:pt x="5596" y="1453"/>
                    <a:pt x="5604" y="1453"/>
                    <a:pt x="5612" y="1452"/>
                  </a:cubicBezTo>
                  <a:cubicBezTo>
                    <a:pt x="5959" y="1443"/>
                    <a:pt x="6291" y="1286"/>
                    <a:pt x="6636" y="1286"/>
                  </a:cubicBezTo>
                  <a:cubicBezTo>
                    <a:pt x="6651" y="1286"/>
                    <a:pt x="6666" y="1286"/>
                    <a:pt x="6682" y="1287"/>
                  </a:cubicBezTo>
                  <a:cubicBezTo>
                    <a:pt x="7379" y="1302"/>
                    <a:pt x="7881" y="1959"/>
                    <a:pt x="8172" y="2587"/>
                  </a:cubicBezTo>
                  <a:cubicBezTo>
                    <a:pt x="8187" y="2622"/>
                    <a:pt x="8207" y="2657"/>
                    <a:pt x="8223" y="2687"/>
                  </a:cubicBezTo>
                  <a:cubicBezTo>
                    <a:pt x="8760" y="2522"/>
                    <a:pt x="9302" y="2401"/>
                    <a:pt x="9854" y="2316"/>
                  </a:cubicBezTo>
                  <a:cubicBezTo>
                    <a:pt x="9698" y="2160"/>
                    <a:pt x="9563" y="1984"/>
                    <a:pt x="9452" y="1794"/>
                  </a:cubicBezTo>
                  <a:cubicBezTo>
                    <a:pt x="9171" y="1312"/>
                    <a:pt x="8995" y="700"/>
                    <a:pt x="8499" y="449"/>
                  </a:cubicBezTo>
                  <a:cubicBezTo>
                    <a:pt x="8335" y="369"/>
                    <a:pt x="8163" y="340"/>
                    <a:pt x="7986" y="340"/>
                  </a:cubicBezTo>
                  <a:cubicBezTo>
                    <a:pt x="7582" y="340"/>
                    <a:pt x="7154" y="492"/>
                    <a:pt x="6742" y="544"/>
                  </a:cubicBezTo>
                  <a:cubicBezTo>
                    <a:pt x="6662" y="553"/>
                    <a:pt x="6585" y="557"/>
                    <a:pt x="6511" y="557"/>
                  </a:cubicBezTo>
                  <a:cubicBezTo>
                    <a:pt x="6022" y="557"/>
                    <a:pt x="5646" y="372"/>
                    <a:pt x="5176" y="198"/>
                  </a:cubicBezTo>
                  <a:cubicBezTo>
                    <a:pt x="4729" y="37"/>
                    <a:pt x="4272" y="32"/>
                    <a:pt x="3785" y="12"/>
                  </a:cubicBezTo>
                  <a:cubicBezTo>
                    <a:pt x="3598" y="5"/>
                    <a:pt x="3409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565700" y="3234950"/>
              <a:ext cx="57500" cy="94750"/>
            </a:xfrm>
            <a:custGeom>
              <a:avLst/>
              <a:gdLst/>
              <a:ahLst/>
              <a:cxnLst/>
              <a:rect l="l" t="t" r="r" b="b"/>
              <a:pathLst>
                <a:path w="2300" h="3790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823"/>
                    <a:pt x="171" y="1687"/>
                    <a:pt x="131" y="2515"/>
                  </a:cubicBezTo>
                  <a:cubicBezTo>
                    <a:pt x="121" y="2515"/>
                    <a:pt x="111" y="2520"/>
                    <a:pt x="101" y="2520"/>
                  </a:cubicBezTo>
                  <a:cubicBezTo>
                    <a:pt x="307" y="2736"/>
                    <a:pt x="548" y="2911"/>
                    <a:pt x="814" y="3047"/>
                  </a:cubicBezTo>
                  <a:cubicBezTo>
                    <a:pt x="1275" y="3283"/>
                    <a:pt x="1863" y="3428"/>
                    <a:pt x="2189" y="3790"/>
                  </a:cubicBezTo>
                  <a:cubicBezTo>
                    <a:pt x="2219" y="3780"/>
                    <a:pt x="2249" y="3765"/>
                    <a:pt x="2279" y="3749"/>
                  </a:cubicBezTo>
                  <a:cubicBezTo>
                    <a:pt x="2299" y="3358"/>
                    <a:pt x="2244" y="2931"/>
                    <a:pt x="2179" y="2540"/>
                  </a:cubicBezTo>
                  <a:cubicBezTo>
                    <a:pt x="1717" y="2284"/>
                    <a:pt x="1315" y="1922"/>
                    <a:pt x="1009" y="1501"/>
                  </a:cubicBezTo>
                  <a:cubicBezTo>
                    <a:pt x="663" y="1029"/>
                    <a:pt x="382" y="4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2900725" y="3032150"/>
              <a:ext cx="96275" cy="58750"/>
            </a:xfrm>
            <a:custGeom>
              <a:avLst/>
              <a:gdLst/>
              <a:ahLst/>
              <a:cxnLst/>
              <a:rect l="l" t="t" r="r" b="b"/>
              <a:pathLst>
                <a:path w="3851" h="2350" extrusionOk="0">
                  <a:moveTo>
                    <a:pt x="3846" y="1"/>
                  </a:moveTo>
                  <a:cubicBezTo>
                    <a:pt x="2370" y="11"/>
                    <a:pt x="920" y="829"/>
                    <a:pt x="152" y="2084"/>
                  </a:cubicBezTo>
                  <a:cubicBezTo>
                    <a:pt x="96" y="2174"/>
                    <a:pt x="46" y="2260"/>
                    <a:pt x="1" y="2350"/>
                  </a:cubicBezTo>
                  <a:cubicBezTo>
                    <a:pt x="769" y="2049"/>
                    <a:pt x="1592" y="1738"/>
                    <a:pt x="2355" y="1426"/>
                  </a:cubicBezTo>
                  <a:cubicBezTo>
                    <a:pt x="2777" y="874"/>
                    <a:pt x="3279" y="392"/>
                    <a:pt x="3851" y="16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2777400" y="3060775"/>
              <a:ext cx="123350" cy="158750"/>
            </a:xfrm>
            <a:custGeom>
              <a:avLst/>
              <a:gdLst/>
              <a:ahLst/>
              <a:cxnLst/>
              <a:rect l="l" t="t" r="r" b="b"/>
              <a:pathLst>
                <a:path w="4934" h="6350" extrusionOk="0">
                  <a:moveTo>
                    <a:pt x="4678" y="0"/>
                  </a:moveTo>
                  <a:cubicBezTo>
                    <a:pt x="4522" y="156"/>
                    <a:pt x="4387" y="332"/>
                    <a:pt x="4261" y="512"/>
                  </a:cubicBezTo>
                  <a:cubicBezTo>
                    <a:pt x="3930" y="1004"/>
                    <a:pt x="3694" y="1581"/>
                    <a:pt x="3222" y="1943"/>
                  </a:cubicBezTo>
                  <a:cubicBezTo>
                    <a:pt x="2776" y="2289"/>
                    <a:pt x="2188" y="2379"/>
                    <a:pt x="1661" y="2580"/>
                  </a:cubicBezTo>
                  <a:cubicBezTo>
                    <a:pt x="999" y="2841"/>
                    <a:pt x="417" y="3303"/>
                    <a:pt x="0" y="3875"/>
                  </a:cubicBezTo>
                  <a:cubicBezTo>
                    <a:pt x="161" y="4708"/>
                    <a:pt x="346" y="5532"/>
                    <a:pt x="552" y="6350"/>
                  </a:cubicBezTo>
                  <a:cubicBezTo>
                    <a:pt x="788" y="5803"/>
                    <a:pt x="1154" y="5311"/>
                    <a:pt x="1616" y="4939"/>
                  </a:cubicBezTo>
                  <a:cubicBezTo>
                    <a:pt x="2259" y="4422"/>
                    <a:pt x="3067" y="4126"/>
                    <a:pt x="3639" y="3534"/>
                  </a:cubicBezTo>
                  <a:cubicBezTo>
                    <a:pt x="4261" y="2896"/>
                    <a:pt x="4512" y="1993"/>
                    <a:pt x="4934" y="1205"/>
                  </a:cubicBezTo>
                  <a:lnTo>
                    <a:pt x="4934" y="1205"/>
                  </a:lnTo>
                  <a:cubicBezTo>
                    <a:pt x="4919" y="1210"/>
                    <a:pt x="4904" y="1220"/>
                    <a:pt x="4889" y="1225"/>
                  </a:cubicBezTo>
                  <a:cubicBezTo>
                    <a:pt x="4793" y="823"/>
                    <a:pt x="4723" y="412"/>
                    <a:pt x="4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2723175" y="3195275"/>
              <a:ext cx="153875" cy="164675"/>
            </a:xfrm>
            <a:custGeom>
              <a:avLst/>
              <a:gdLst/>
              <a:ahLst/>
              <a:cxnLst/>
              <a:rect l="l" t="t" r="r" b="b"/>
              <a:pathLst>
                <a:path w="6155" h="6587" extrusionOk="0">
                  <a:moveTo>
                    <a:pt x="6154" y="1"/>
                  </a:moveTo>
                  <a:lnTo>
                    <a:pt x="6154" y="1"/>
                  </a:lnTo>
                  <a:cubicBezTo>
                    <a:pt x="5000" y="247"/>
                    <a:pt x="3845" y="588"/>
                    <a:pt x="2721" y="970"/>
                  </a:cubicBezTo>
                  <a:cubicBezTo>
                    <a:pt x="2691" y="1040"/>
                    <a:pt x="2666" y="1105"/>
                    <a:pt x="2641" y="1180"/>
                  </a:cubicBezTo>
                  <a:cubicBezTo>
                    <a:pt x="2370" y="1943"/>
                    <a:pt x="2360" y="2787"/>
                    <a:pt x="2054" y="3530"/>
                  </a:cubicBezTo>
                  <a:cubicBezTo>
                    <a:pt x="1692" y="4393"/>
                    <a:pt x="974" y="5045"/>
                    <a:pt x="437" y="5803"/>
                  </a:cubicBezTo>
                  <a:cubicBezTo>
                    <a:pt x="267" y="6044"/>
                    <a:pt x="116" y="6310"/>
                    <a:pt x="1" y="6586"/>
                  </a:cubicBezTo>
                  <a:cubicBezTo>
                    <a:pt x="769" y="6245"/>
                    <a:pt x="1562" y="5959"/>
                    <a:pt x="2375" y="5743"/>
                  </a:cubicBezTo>
                  <a:cubicBezTo>
                    <a:pt x="2470" y="5577"/>
                    <a:pt x="2591" y="5427"/>
                    <a:pt x="2731" y="5291"/>
                  </a:cubicBezTo>
                  <a:cubicBezTo>
                    <a:pt x="2997" y="5040"/>
                    <a:pt x="3333" y="4860"/>
                    <a:pt x="3574" y="4584"/>
                  </a:cubicBezTo>
                  <a:cubicBezTo>
                    <a:pt x="3765" y="4378"/>
                    <a:pt x="3886" y="4137"/>
                    <a:pt x="3966" y="3876"/>
                  </a:cubicBezTo>
                  <a:lnTo>
                    <a:pt x="3966" y="3871"/>
                  </a:lnTo>
                  <a:cubicBezTo>
                    <a:pt x="4227" y="3063"/>
                    <a:pt x="4132" y="2074"/>
                    <a:pt x="4568" y="1321"/>
                  </a:cubicBezTo>
                  <a:cubicBezTo>
                    <a:pt x="4915" y="714"/>
                    <a:pt x="5542" y="367"/>
                    <a:pt x="6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564950" y="3329675"/>
              <a:ext cx="84225" cy="97400"/>
            </a:xfrm>
            <a:custGeom>
              <a:avLst/>
              <a:gdLst/>
              <a:ahLst/>
              <a:cxnLst/>
              <a:rect l="l" t="t" r="r" b="b"/>
              <a:pathLst>
                <a:path w="3369" h="3896" extrusionOk="0">
                  <a:moveTo>
                    <a:pt x="2219" y="1"/>
                  </a:moveTo>
                  <a:cubicBezTo>
                    <a:pt x="1481" y="332"/>
                    <a:pt x="738" y="658"/>
                    <a:pt x="0" y="984"/>
                  </a:cubicBezTo>
                  <a:cubicBezTo>
                    <a:pt x="106" y="1035"/>
                    <a:pt x="211" y="1085"/>
                    <a:pt x="311" y="1140"/>
                  </a:cubicBezTo>
                  <a:cubicBezTo>
                    <a:pt x="1290" y="1687"/>
                    <a:pt x="1757" y="2821"/>
                    <a:pt x="2159" y="3876"/>
                  </a:cubicBezTo>
                  <a:lnTo>
                    <a:pt x="2164" y="3896"/>
                  </a:lnTo>
                  <a:lnTo>
                    <a:pt x="3368" y="3625"/>
                  </a:lnTo>
                  <a:lnTo>
                    <a:pt x="3363" y="3604"/>
                  </a:lnTo>
                  <a:cubicBezTo>
                    <a:pt x="2696" y="2726"/>
                    <a:pt x="2339" y="1617"/>
                    <a:pt x="2379" y="513"/>
                  </a:cubicBezTo>
                  <a:cubicBezTo>
                    <a:pt x="2384" y="437"/>
                    <a:pt x="2389" y="357"/>
                    <a:pt x="2395" y="277"/>
                  </a:cubicBezTo>
                  <a:cubicBezTo>
                    <a:pt x="2349" y="176"/>
                    <a:pt x="2289" y="8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2676750" y="3313750"/>
              <a:ext cx="46450" cy="97650"/>
            </a:xfrm>
            <a:custGeom>
              <a:avLst/>
              <a:gdLst/>
              <a:ahLst/>
              <a:cxnLst/>
              <a:rect l="l" t="t" r="r" b="b"/>
              <a:pathLst>
                <a:path w="1858" h="3906" extrusionOk="0">
                  <a:moveTo>
                    <a:pt x="1120" y="0"/>
                  </a:moveTo>
                  <a:cubicBezTo>
                    <a:pt x="1070" y="75"/>
                    <a:pt x="1014" y="151"/>
                    <a:pt x="964" y="226"/>
                  </a:cubicBezTo>
                  <a:cubicBezTo>
                    <a:pt x="763" y="522"/>
                    <a:pt x="588" y="818"/>
                    <a:pt x="457" y="1119"/>
                  </a:cubicBezTo>
                  <a:cubicBezTo>
                    <a:pt x="61" y="2003"/>
                    <a:pt x="1" y="2916"/>
                    <a:pt x="507" y="3905"/>
                  </a:cubicBezTo>
                  <a:cubicBezTo>
                    <a:pt x="944" y="3815"/>
                    <a:pt x="1386" y="3719"/>
                    <a:pt x="1828" y="3629"/>
                  </a:cubicBezTo>
                  <a:cubicBezTo>
                    <a:pt x="1541" y="3077"/>
                    <a:pt x="1617" y="2435"/>
                    <a:pt x="1858" y="1847"/>
                  </a:cubicBezTo>
                  <a:lnTo>
                    <a:pt x="1858" y="1847"/>
                  </a:lnTo>
                  <a:cubicBezTo>
                    <a:pt x="1843" y="1852"/>
                    <a:pt x="1833" y="1857"/>
                    <a:pt x="1818" y="1862"/>
                  </a:cubicBezTo>
                  <a:cubicBezTo>
                    <a:pt x="1491" y="1285"/>
                    <a:pt x="1255" y="653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4350" y="3026975"/>
              <a:ext cx="105675" cy="64425"/>
            </a:xfrm>
            <a:custGeom>
              <a:avLst/>
              <a:gdLst/>
              <a:ahLst/>
              <a:cxnLst/>
              <a:rect l="l" t="t" r="r" b="b"/>
              <a:pathLst>
                <a:path w="4227" h="2577" extrusionOk="0">
                  <a:moveTo>
                    <a:pt x="3162" y="1"/>
                  </a:moveTo>
                  <a:cubicBezTo>
                    <a:pt x="1983" y="1"/>
                    <a:pt x="804" y="498"/>
                    <a:pt x="0" y="1352"/>
                  </a:cubicBezTo>
                  <a:cubicBezTo>
                    <a:pt x="45" y="1764"/>
                    <a:pt x="115" y="2175"/>
                    <a:pt x="211" y="2577"/>
                  </a:cubicBezTo>
                  <a:cubicBezTo>
                    <a:pt x="226" y="2572"/>
                    <a:pt x="241" y="2562"/>
                    <a:pt x="256" y="2557"/>
                  </a:cubicBezTo>
                  <a:cubicBezTo>
                    <a:pt x="301" y="2467"/>
                    <a:pt x="351" y="2381"/>
                    <a:pt x="407" y="2291"/>
                  </a:cubicBezTo>
                  <a:cubicBezTo>
                    <a:pt x="1175" y="1036"/>
                    <a:pt x="2625" y="218"/>
                    <a:pt x="4101" y="208"/>
                  </a:cubicBezTo>
                  <a:lnTo>
                    <a:pt x="4106" y="223"/>
                  </a:lnTo>
                  <a:cubicBezTo>
                    <a:pt x="4146" y="193"/>
                    <a:pt x="4186" y="168"/>
                    <a:pt x="4226" y="143"/>
                  </a:cubicBezTo>
                  <a:cubicBezTo>
                    <a:pt x="3879" y="47"/>
                    <a:pt x="3520" y="1"/>
                    <a:pt x="3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3020200" y="3257850"/>
              <a:ext cx="98900" cy="26425"/>
            </a:xfrm>
            <a:custGeom>
              <a:avLst/>
              <a:gdLst/>
              <a:ahLst/>
              <a:cxnLst/>
              <a:rect l="l" t="t" r="r" b="b"/>
              <a:pathLst>
                <a:path w="3956" h="1057" extrusionOk="0">
                  <a:moveTo>
                    <a:pt x="1616" y="1"/>
                  </a:moveTo>
                  <a:cubicBezTo>
                    <a:pt x="1502" y="1"/>
                    <a:pt x="1386" y="9"/>
                    <a:pt x="1270" y="28"/>
                  </a:cubicBezTo>
                  <a:cubicBezTo>
                    <a:pt x="934" y="78"/>
                    <a:pt x="613" y="213"/>
                    <a:pt x="276" y="243"/>
                  </a:cubicBezTo>
                  <a:cubicBezTo>
                    <a:pt x="229" y="249"/>
                    <a:pt x="184" y="252"/>
                    <a:pt x="139" y="252"/>
                  </a:cubicBezTo>
                  <a:cubicBezTo>
                    <a:pt x="108" y="252"/>
                    <a:pt x="77" y="251"/>
                    <a:pt x="46" y="249"/>
                  </a:cubicBezTo>
                  <a:cubicBezTo>
                    <a:pt x="31" y="269"/>
                    <a:pt x="15" y="289"/>
                    <a:pt x="0" y="309"/>
                  </a:cubicBezTo>
                  <a:cubicBezTo>
                    <a:pt x="527" y="555"/>
                    <a:pt x="1054" y="811"/>
                    <a:pt x="1586" y="1057"/>
                  </a:cubicBezTo>
                  <a:cubicBezTo>
                    <a:pt x="1697" y="1001"/>
                    <a:pt x="1812" y="951"/>
                    <a:pt x="1938" y="911"/>
                  </a:cubicBezTo>
                  <a:cubicBezTo>
                    <a:pt x="2233" y="818"/>
                    <a:pt x="2527" y="777"/>
                    <a:pt x="2820" y="777"/>
                  </a:cubicBezTo>
                  <a:cubicBezTo>
                    <a:pt x="3189" y="777"/>
                    <a:pt x="3558" y="842"/>
                    <a:pt x="3931" y="951"/>
                  </a:cubicBezTo>
                  <a:lnTo>
                    <a:pt x="3956" y="866"/>
                  </a:lnTo>
                  <a:cubicBezTo>
                    <a:pt x="3229" y="443"/>
                    <a:pt x="2440" y="1"/>
                    <a:pt x="1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897725" y="3221300"/>
              <a:ext cx="144450" cy="83800"/>
            </a:xfrm>
            <a:custGeom>
              <a:avLst/>
              <a:gdLst/>
              <a:ahLst/>
              <a:cxnLst/>
              <a:rect l="l" t="t" r="r" b="b"/>
              <a:pathLst>
                <a:path w="5778" h="3352" extrusionOk="0">
                  <a:moveTo>
                    <a:pt x="2709" y="0"/>
                  </a:moveTo>
                  <a:cubicBezTo>
                    <a:pt x="1976" y="0"/>
                    <a:pt x="1089" y="297"/>
                    <a:pt x="417" y="732"/>
                  </a:cubicBezTo>
                  <a:cubicBezTo>
                    <a:pt x="307" y="1610"/>
                    <a:pt x="166" y="2489"/>
                    <a:pt x="1" y="3352"/>
                  </a:cubicBezTo>
                  <a:cubicBezTo>
                    <a:pt x="528" y="3176"/>
                    <a:pt x="1009" y="2930"/>
                    <a:pt x="1301" y="2473"/>
                  </a:cubicBezTo>
                  <a:cubicBezTo>
                    <a:pt x="1471" y="2202"/>
                    <a:pt x="1557" y="1881"/>
                    <a:pt x="1772" y="1650"/>
                  </a:cubicBezTo>
                  <a:cubicBezTo>
                    <a:pt x="2022" y="1372"/>
                    <a:pt x="2390" y="1271"/>
                    <a:pt x="2773" y="1271"/>
                  </a:cubicBezTo>
                  <a:cubicBezTo>
                    <a:pt x="2997" y="1271"/>
                    <a:pt x="3226" y="1305"/>
                    <a:pt x="3439" y="1359"/>
                  </a:cubicBezTo>
                  <a:cubicBezTo>
                    <a:pt x="3941" y="1490"/>
                    <a:pt x="4433" y="1695"/>
                    <a:pt x="4945" y="1711"/>
                  </a:cubicBezTo>
                  <a:cubicBezTo>
                    <a:pt x="5221" y="1374"/>
                    <a:pt x="5502" y="1033"/>
                    <a:pt x="5778" y="692"/>
                  </a:cubicBezTo>
                  <a:lnTo>
                    <a:pt x="5778" y="692"/>
                  </a:lnTo>
                  <a:cubicBezTo>
                    <a:pt x="5716" y="695"/>
                    <a:pt x="5653" y="696"/>
                    <a:pt x="5591" y="696"/>
                  </a:cubicBezTo>
                  <a:cubicBezTo>
                    <a:pt x="5455" y="696"/>
                    <a:pt x="5319" y="689"/>
                    <a:pt x="5185" y="672"/>
                  </a:cubicBezTo>
                  <a:cubicBezTo>
                    <a:pt x="4438" y="566"/>
                    <a:pt x="3765" y="114"/>
                    <a:pt x="3012" y="19"/>
                  </a:cubicBezTo>
                  <a:cubicBezTo>
                    <a:pt x="2915" y="6"/>
                    <a:pt x="2814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2791200" y="3067800"/>
              <a:ext cx="168425" cy="151725"/>
            </a:xfrm>
            <a:custGeom>
              <a:avLst/>
              <a:gdLst/>
              <a:ahLst/>
              <a:cxnLst/>
              <a:rect l="l" t="t" r="r" b="b"/>
              <a:pathLst>
                <a:path w="6737" h="6069" extrusionOk="0">
                  <a:moveTo>
                    <a:pt x="6736" y="0"/>
                  </a:moveTo>
                  <a:lnTo>
                    <a:pt x="6736" y="0"/>
                  </a:lnTo>
                  <a:cubicBezTo>
                    <a:pt x="5973" y="312"/>
                    <a:pt x="5150" y="623"/>
                    <a:pt x="4382" y="924"/>
                  </a:cubicBezTo>
                  <a:cubicBezTo>
                    <a:pt x="3960" y="1712"/>
                    <a:pt x="3709" y="2615"/>
                    <a:pt x="3087" y="3253"/>
                  </a:cubicBezTo>
                  <a:cubicBezTo>
                    <a:pt x="2515" y="3845"/>
                    <a:pt x="1707" y="4141"/>
                    <a:pt x="1064" y="4658"/>
                  </a:cubicBezTo>
                  <a:cubicBezTo>
                    <a:pt x="602" y="5030"/>
                    <a:pt x="236" y="5522"/>
                    <a:pt x="0" y="6069"/>
                  </a:cubicBezTo>
                  <a:cubicBezTo>
                    <a:pt x="1124" y="5687"/>
                    <a:pt x="2279" y="5346"/>
                    <a:pt x="3433" y="5100"/>
                  </a:cubicBezTo>
                  <a:cubicBezTo>
                    <a:pt x="3845" y="4854"/>
                    <a:pt x="4257" y="4598"/>
                    <a:pt x="4578" y="4247"/>
                  </a:cubicBezTo>
                  <a:cubicBezTo>
                    <a:pt x="5210" y="3554"/>
                    <a:pt x="5401" y="2575"/>
                    <a:pt x="5757" y="1702"/>
                  </a:cubicBezTo>
                  <a:cubicBezTo>
                    <a:pt x="6003" y="1100"/>
                    <a:pt x="6335" y="522"/>
                    <a:pt x="6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802100" y="3305075"/>
              <a:ext cx="122625" cy="83350"/>
            </a:xfrm>
            <a:custGeom>
              <a:avLst/>
              <a:gdLst/>
              <a:ahLst/>
              <a:cxnLst/>
              <a:rect l="l" t="t" r="r" b="b"/>
              <a:pathLst>
                <a:path w="4905" h="3334" extrusionOk="0">
                  <a:moveTo>
                    <a:pt x="3826" y="1"/>
                  </a:moveTo>
                  <a:lnTo>
                    <a:pt x="3826" y="1"/>
                  </a:lnTo>
                  <a:cubicBezTo>
                    <a:pt x="3429" y="136"/>
                    <a:pt x="3002" y="237"/>
                    <a:pt x="2611" y="362"/>
                  </a:cubicBezTo>
                  <a:cubicBezTo>
                    <a:pt x="1271" y="799"/>
                    <a:pt x="6" y="1923"/>
                    <a:pt x="1" y="3334"/>
                  </a:cubicBezTo>
                  <a:cubicBezTo>
                    <a:pt x="618" y="3218"/>
                    <a:pt x="1231" y="3103"/>
                    <a:pt x="1843" y="2992"/>
                  </a:cubicBezTo>
                  <a:cubicBezTo>
                    <a:pt x="1853" y="2571"/>
                    <a:pt x="2159" y="2189"/>
                    <a:pt x="2510" y="1943"/>
                  </a:cubicBezTo>
                  <a:cubicBezTo>
                    <a:pt x="2892" y="1677"/>
                    <a:pt x="3344" y="1517"/>
                    <a:pt x="3720" y="1246"/>
                  </a:cubicBezTo>
                  <a:cubicBezTo>
                    <a:pt x="4167" y="929"/>
                    <a:pt x="4513" y="463"/>
                    <a:pt x="4905" y="76"/>
                  </a:cubicBezTo>
                  <a:cubicBezTo>
                    <a:pt x="4548" y="51"/>
                    <a:pt x="4177" y="61"/>
                    <a:pt x="3821" y="3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2768725" y="3239575"/>
              <a:ext cx="139450" cy="155375"/>
            </a:xfrm>
            <a:custGeom>
              <a:avLst/>
              <a:gdLst/>
              <a:ahLst/>
              <a:cxnLst/>
              <a:rect l="l" t="t" r="r" b="b"/>
              <a:pathLst>
                <a:path w="5578" h="6215" extrusionOk="0">
                  <a:moveTo>
                    <a:pt x="5577" y="1"/>
                  </a:moveTo>
                  <a:cubicBezTo>
                    <a:pt x="5301" y="176"/>
                    <a:pt x="5060" y="377"/>
                    <a:pt x="4884" y="588"/>
                  </a:cubicBezTo>
                  <a:cubicBezTo>
                    <a:pt x="4644" y="874"/>
                    <a:pt x="4443" y="1210"/>
                    <a:pt x="4127" y="1406"/>
                  </a:cubicBezTo>
                  <a:cubicBezTo>
                    <a:pt x="3790" y="1607"/>
                    <a:pt x="3379" y="1622"/>
                    <a:pt x="2992" y="1687"/>
                  </a:cubicBezTo>
                  <a:cubicBezTo>
                    <a:pt x="2681" y="1742"/>
                    <a:pt x="2345" y="1863"/>
                    <a:pt x="2144" y="2099"/>
                  </a:cubicBezTo>
                  <a:lnTo>
                    <a:pt x="2144" y="2104"/>
                  </a:lnTo>
                  <a:cubicBezTo>
                    <a:pt x="2064" y="2365"/>
                    <a:pt x="1943" y="2606"/>
                    <a:pt x="1752" y="2812"/>
                  </a:cubicBezTo>
                  <a:cubicBezTo>
                    <a:pt x="1511" y="3088"/>
                    <a:pt x="1175" y="3268"/>
                    <a:pt x="909" y="3519"/>
                  </a:cubicBezTo>
                  <a:cubicBezTo>
                    <a:pt x="769" y="3655"/>
                    <a:pt x="648" y="3805"/>
                    <a:pt x="553" y="3971"/>
                  </a:cubicBezTo>
                  <a:cubicBezTo>
                    <a:pt x="161" y="4613"/>
                    <a:pt x="66" y="5442"/>
                    <a:pt x="1" y="6215"/>
                  </a:cubicBezTo>
                  <a:cubicBezTo>
                    <a:pt x="447" y="6124"/>
                    <a:pt x="894" y="6039"/>
                    <a:pt x="1336" y="5954"/>
                  </a:cubicBezTo>
                  <a:cubicBezTo>
                    <a:pt x="1341" y="4543"/>
                    <a:pt x="2606" y="3419"/>
                    <a:pt x="3946" y="2982"/>
                  </a:cubicBezTo>
                  <a:cubicBezTo>
                    <a:pt x="4337" y="2857"/>
                    <a:pt x="4764" y="2756"/>
                    <a:pt x="5161" y="2621"/>
                  </a:cubicBezTo>
                  <a:cubicBezTo>
                    <a:pt x="5326" y="1758"/>
                    <a:pt x="5467" y="879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2704725" y="3157650"/>
              <a:ext cx="86500" cy="202675"/>
            </a:xfrm>
            <a:custGeom>
              <a:avLst/>
              <a:gdLst/>
              <a:ahLst/>
              <a:cxnLst/>
              <a:rect l="l" t="t" r="r" b="b"/>
              <a:pathLst>
                <a:path w="3460" h="8107" extrusionOk="0">
                  <a:moveTo>
                    <a:pt x="2907" y="0"/>
                  </a:moveTo>
                  <a:cubicBezTo>
                    <a:pt x="2636" y="367"/>
                    <a:pt x="2435" y="783"/>
                    <a:pt x="2315" y="1220"/>
                  </a:cubicBezTo>
                  <a:cubicBezTo>
                    <a:pt x="2129" y="1913"/>
                    <a:pt x="2149" y="2650"/>
                    <a:pt x="1938" y="3338"/>
                  </a:cubicBezTo>
                  <a:cubicBezTo>
                    <a:pt x="1707" y="4076"/>
                    <a:pt x="1241" y="4693"/>
                    <a:pt x="749" y="5301"/>
                  </a:cubicBezTo>
                  <a:cubicBezTo>
                    <a:pt x="498" y="5612"/>
                    <a:pt x="237" y="5923"/>
                    <a:pt x="1" y="6244"/>
                  </a:cubicBezTo>
                  <a:cubicBezTo>
                    <a:pt x="136" y="6897"/>
                    <a:pt x="372" y="7529"/>
                    <a:pt x="699" y="8106"/>
                  </a:cubicBezTo>
                  <a:cubicBezTo>
                    <a:pt x="714" y="8101"/>
                    <a:pt x="724" y="8096"/>
                    <a:pt x="739" y="8091"/>
                  </a:cubicBezTo>
                  <a:cubicBezTo>
                    <a:pt x="854" y="7815"/>
                    <a:pt x="1005" y="7549"/>
                    <a:pt x="1175" y="7308"/>
                  </a:cubicBezTo>
                  <a:cubicBezTo>
                    <a:pt x="1712" y="6550"/>
                    <a:pt x="2430" y="5898"/>
                    <a:pt x="2792" y="5035"/>
                  </a:cubicBezTo>
                  <a:cubicBezTo>
                    <a:pt x="3098" y="4292"/>
                    <a:pt x="3108" y="3448"/>
                    <a:pt x="3379" y="2685"/>
                  </a:cubicBezTo>
                  <a:cubicBezTo>
                    <a:pt x="3404" y="2610"/>
                    <a:pt x="3429" y="2545"/>
                    <a:pt x="3459" y="2475"/>
                  </a:cubicBezTo>
                  <a:cubicBezTo>
                    <a:pt x="3253" y="1657"/>
                    <a:pt x="3068" y="833"/>
                    <a:pt x="2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715275" y="3338850"/>
              <a:ext cx="67275" cy="65650"/>
            </a:xfrm>
            <a:custGeom>
              <a:avLst/>
              <a:gdLst/>
              <a:ahLst/>
              <a:cxnLst/>
              <a:rect l="l" t="t" r="r" b="b"/>
              <a:pathLst>
                <a:path w="2691" h="2626" extrusionOk="0">
                  <a:moveTo>
                    <a:pt x="2691" y="0"/>
                  </a:moveTo>
                  <a:lnTo>
                    <a:pt x="2691" y="0"/>
                  </a:lnTo>
                  <a:cubicBezTo>
                    <a:pt x="1878" y="216"/>
                    <a:pt x="1085" y="502"/>
                    <a:pt x="317" y="843"/>
                  </a:cubicBezTo>
                  <a:cubicBezTo>
                    <a:pt x="76" y="1431"/>
                    <a:pt x="0" y="2073"/>
                    <a:pt x="287" y="2625"/>
                  </a:cubicBezTo>
                  <a:cubicBezTo>
                    <a:pt x="904" y="2495"/>
                    <a:pt x="1521" y="2364"/>
                    <a:pt x="2139" y="2244"/>
                  </a:cubicBezTo>
                  <a:cubicBezTo>
                    <a:pt x="2204" y="1471"/>
                    <a:pt x="2299" y="642"/>
                    <a:pt x="2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637600" y="3160525"/>
              <a:ext cx="87725" cy="181225"/>
            </a:xfrm>
            <a:custGeom>
              <a:avLst/>
              <a:gdLst/>
              <a:ahLst/>
              <a:cxnLst/>
              <a:rect l="l" t="t" r="r" b="b"/>
              <a:pathLst>
                <a:path w="3509" h="7249" extrusionOk="0">
                  <a:moveTo>
                    <a:pt x="924" y="1"/>
                  </a:moveTo>
                  <a:cubicBezTo>
                    <a:pt x="608" y="663"/>
                    <a:pt x="332" y="1386"/>
                    <a:pt x="66" y="2069"/>
                  </a:cubicBezTo>
                  <a:cubicBezTo>
                    <a:pt x="46" y="2064"/>
                    <a:pt x="26" y="2053"/>
                    <a:pt x="0" y="2043"/>
                  </a:cubicBezTo>
                  <a:lnTo>
                    <a:pt x="0" y="2043"/>
                  </a:lnTo>
                  <a:cubicBezTo>
                    <a:pt x="492" y="2882"/>
                    <a:pt x="1034" y="3700"/>
                    <a:pt x="1245" y="4643"/>
                  </a:cubicBezTo>
                  <a:cubicBezTo>
                    <a:pt x="1446" y="5537"/>
                    <a:pt x="1366" y="6581"/>
                    <a:pt x="2003" y="7243"/>
                  </a:cubicBezTo>
                  <a:lnTo>
                    <a:pt x="2023" y="7248"/>
                  </a:lnTo>
                  <a:cubicBezTo>
                    <a:pt x="2154" y="6947"/>
                    <a:pt x="2329" y="6651"/>
                    <a:pt x="2530" y="6355"/>
                  </a:cubicBezTo>
                  <a:cubicBezTo>
                    <a:pt x="2580" y="6280"/>
                    <a:pt x="2636" y="6204"/>
                    <a:pt x="2686" y="6129"/>
                  </a:cubicBezTo>
                  <a:cubicBezTo>
                    <a:pt x="2922" y="5808"/>
                    <a:pt x="3183" y="5497"/>
                    <a:pt x="3434" y="5186"/>
                  </a:cubicBezTo>
                  <a:cubicBezTo>
                    <a:pt x="3509" y="4152"/>
                    <a:pt x="3148" y="3228"/>
                    <a:pt x="2540" y="2400"/>
                  </a:cubicBezTo>
                  <a:cubicBezTo>
                    <a:pt x="1968" y="1622"/>
                    <a:pt x="1250" y="904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574225" y="3179975"/>
              <a:ext cx="115225" cy="240325"/>
            </a:xfrm>
            <a:custGeom>
              <a:avLst/>
              <a:gdLst/>
              <a:ahLst/>
              <a:cxnLst/>
              <a:rect l="l" t="t" r="r" b="b"/>
              <a:pathLst>
                <a:path w="4609" h="9613" extrusionOk="0">
                  <a:moveTo>
                    <a:pt x="1" y="1"/>
                  </a:moveTo>
                  <a:cubicBezTo>
                    <a:pt x="21" y="252"/>
                    <a:pt x="81" y="503"/>
                    <a:pt x="176" y="743"/>
                  </a:cubicBezTo>
                  <a:cubicBezTo>
                    <a:pt x="593" y="1787"/>
                    <a:pt x="1702" y="2450"/>
                    <a:pt x="2064" y="3514"/>
                  </a:cubicBezTo>
                  <a:cubicBezTo>
                    <a:pt x="2365" y="4392"/>
                    <a:pt x="2094" y="5336"/>
                    <a:pt x="2024" y="6265"/>
                  </a:cubicBezTo>
                  <a:cubicBezTo>
                    <a:pt x="2018" y="6345"/>
                    <a:pt x="2013" y="6425"/>
                    <a:pt x="2008" y="6501"/>
                  </a:cubicBezTo>
                  <a:cubicBezTo>
                    <a:pt x="1968" y="7605"/>
                    <a:pt x="2325" y="8714"/>
                    <a:pt x="2992" y="9592"/>
                  </a:cubicBezTo>
                  <a:lnTo>
                    <a:pt x="2997" y="9613"/>
                  </a:lnTo>
                  <a:cubicBezTo>
                    <a:pt x="3534" y="9492"/>
                    <a:pt x="4071" y="9377"/>
                    <a:pt x="4608" y="9256"/>
                  </a:cubicBezTo>
                  <a:cubicBezTo>
                    <a:pt x="4102" y="8267"/>
                    <a:pt x="4162" y="7354"/>
                    <a:pt x="4558" y="6470"/>
                  </a:cubicBezTo>
                  <a:lnTo>
                    <a:pt x="4538" y="6465"/>
                  </a:lnTo>
                  <a:cubicBezTo>
                    <a:pt x="3901" y="5803"/>
                    <a:pt x="3981" y="4759"/>
                    <a:pt x="3780" y="3865"/>
                  </a:cubicBezTo>
                  <a:cubicBezTo>
                    <a:pt x="3569" y="2922"/>
                    <a:pt x="3027" y="2104"/>
                    <a:pt x="2535" y="1265"/>
                  </a:cubicBezTo>
                  <a:cubicBezTo>
                    <a:pt x="1652" y="929"/>
                    <a:pt x="804" y="5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530550" y="2941775"/>
              <a:ext cx="122375" cy="210625"/>
            </a:xfrm>
            <a:custGeom>
              <a:avLst/>
              <a:gdLst/>
              <a:ahLst/>
              <a:cxnLst/>
              <a:rect l="l" t="t" r="r" b="b"/>
              <a:pathLst>
                <a:path w="4895" h="8425" extrusionOk="0">
                  <a:moveTo>
                    <a:pt x="106" y="0"/>
                  </a:moveTo>
                  <a:cubicBezTo>
                    <a:pt x="99" y="0"/>
                    <a:pt x="93" y="1"/>
                    <a:pt x="86" y="2"/>
                  </a:cubicBezTo>
                  <a:cubicBezTo>
                    <a:pt x="41" y="17"/>
                    <a:pt x="16" y="52"/>
                    <a:pt x="1" y="97"/>
                  </a:cubicBezTo>
                  <a:lnTo>
                    <a:pt x="76" y="102"/>
                  </a:lnTo>
                  <a:cubicBezTo>
                    <a:pt x="553" y="1929"/>
                    <a:pt x="2621" y="2963"/>
                    <a:pt x="3203" y="4765"/>
                  </a:cubicBezTo>
                  <a:cubicBezTo>
                    <a:pt x="3575" y="5925"/>
                    <a:pt x="3264" y="7190"/>
                    <a:pt x="3384" y="8404"/>
                  </a:cubicBezTo>
                  <a:cubicBezTo>
                    <a:pt x="3399" y="8409"/>
                    <a:pt x="3409" y="8414"/>
                    <a:pt x="3424" y="8424"/>
                  </a:cubicBezTo>
                  <a:cubicBezTo>
                    <a:pt x="3966" y="7496"/>
                    <a:pt x="4423" y="6497"/>
                    <a:pt x="4895" y="5523"/>
                  </a:cubicBezTo>
                  <a:cubicBezTo>
                    <a:pt x="4388" y="2863"/>
                    <a:pt x="1602" y="2231"/>
                    <a:pt x="267" y="132"/>
                  </a:cubicBezTo>
                  <a:cubicBezTo>
                    <a:pt x="226" y="68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527425" y="3297925"/>
              <a:ext cx="93000" cy="56375"/>
            </a:xfrm>
            <a:custGeom>
              <a:avLst/>
              <a:gdLst/>
              <a:ahLst/>
              <a:cxnLst/>
              <a:rect l="l" t="t" r="r" b="b"/>
              <a:pathLst>
                <a:path w="3720" h="2255" extrusionOk="0">
                  <a:moveTo>
                    <a:pt x="1632" y="1"/>
                  </a:moveTo>
                  <a:cubicBezTo>
                    <a:pt x="1080" y="86"/>
                    <a:pt x="538" y="207"/>
                    <a:pt x="1" y="372"/>
                  </a:cubicBezTo>
                  <a:cubicBezTo>
                    <a:pt x="277" y="974"/>
                    <a:pt x="518" y="1637"/>
                    <a:pt x="1060" y="2013"/>
                  </a:cubicBezTo>
                  <a:cubicBezTo>
                    <a:pt x="1195" y="2109"/>
                    <a:pt x="1351" y="2179"/>
                    <a:pt x="1501" y="2254"/>
                  </a:cubicBezTo>
                  <a:cubicBezTo>
                    <a:pt x="2239" y="1928"/>
                    <a:pt x="2982" y="1602"/>
                    <a:pt x="3720" y="1271"/>
                  </a:cubicBezTo>
                  <a:cubicBezTo>
                    <a:pt x="3394" y="909"/>
                    <a:pt x="2806" y="764"/>
                    <a:pt x="2345" y="528"/>
                  </a:cubicBezTo>
                  <a:cubicBezTo>
                    <a:pt x="2079" y="392"/>
                    <a:pt x="1838" y="217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572600" y="3129900"/>
              <a:ext cx="65025" cy="81725"/>
            </a:xfrm>
            <a:custGeom>
              <a:avLst/>
              <a:gdLst/>
              <a:ahLst/>
              <a:cxnLst/>
              <a:rect l="l" t="t" r="r" b="b"/>
              <a:pathLst>
                <a:path w="2601" h="3269" extrusionOk="0">
                  <a:moveTo>
                    <a:pt x="302" y="1"/>
                  </a:moveTo>
                  <a:cubicBezTo>
                    <a:pt x="146" y="678"/>
                    <a:pt x="0" y="1356"/>
                    <a:pt x="66" y="2004"/>
                  </a:cubicBezTo>
                  <a:cubicBezTo>
                    <a:pt x="869" y="2506"/>
                    <a:pt x="1717" y="2932"/>
                    <a:pt x="2600" y="3268"/>
                  </a:cubicBezTo>
                  <a:cubicBezTo>
                    <a:pt x="2244" y="2656"/>
                    <a:pt x="1918" y="2029"/>
                    <a:pt x="1772" y="1341"/>
                  </a:cubicBezTo>
                  <a:cubicBezTo>
                    <a:pt x="1742" y="1185"/>
                    <a:pt x="1717" y="1035"/>
                    <a:pt x="1702" y="879"/>
                  </a:cubicBezTo>
                  <a:cubicBezTo>
                    <a:pt x="1220" y="613"/>
                    <a:pt x="753" y="317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26800" y="2944200"/>
              <a:ext cx="93125" cy="207700"/>
            </a:xfrm>
            <a:custGeom>
              <a:avLst/>
              <a:gdLst/>
              <a:ahLst/>
              <a:cxnLst/>
              <a:rect l="l" t="t" r="r" b="b"/>
              <a:pathLst>
                <a:path w="3725" h="8308" extrusionOk="0">
                  <a:moveTo>
                    <a:pt x="151" y="0"/>
                  </a:moveTo>
                  <a:cubicBezTo>
                    <a:pt x="136" y="25"/>
                    <a:pt x="131" y="56"/>
                    <a:pt x="126" y="81"/>
                  </a:cubicBezTo>
                  <a:cubicBezTo>
                    <a:pt x="0" y="894"/>
                    <a:pt x="161" y="1963"/>
                    <a:pt x="703" y="2620"/>
                  </a:cubicBezTo>
                  <a:cubicBezTo>
                    <a:pt x="1255" y="3288"/>
                    <a:pt x="2008" y="3589"/>
                    <a:pt x="2309" y="4503"/>
                  </a:cubicBezTo>
                  <a:cubicBezTo>
                    <a:pt x="2621" y="5441"/>
                    <a:pt x="2359" y="6440"/>
                    <a:pt x="2134" y="7429"/>
                  </a:cubicBezTo>
                  <a:cubicBezTo>
                    <a:pt x="2585" y="7745"/>
                    <a:pt x="3052" y="8041"/>
                    <a:pt x="3534" y="8307"/>
                  </a:cubicBezTo>
                  <a:cubicBezTo>
                    <a:pt x="3414" y="7093"/>
                    <a:pt x="3725" y="5828"/>
                    <a:pt x="3353" y="4668"/>
                  </a:cubicBezTo>
                  <a:cubicBezTo>
                    <a:pt x="2771" y="2866"/>
                    <a:pt x="703" y="1832"/>
                    <a:pt x="226" y="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300300" y="3220225"/>
              <a:ext cx="269700" cy="77725"/>
            </a:xfrm>
            <a:custGeom>
              <a:avLst/>
              <a:gdLst/>
              <a:ahLst/>
              <a:cxnLst/>
              <a:rect l="l" t="t" r="r" b="b"/>
              <a:pathLst>
                <a:path w="10788" h="3109" extrusionOk="0">
                  <a:moveTo>
                    <a:pt x="9475" y="0"/>
                  </a:moveTo>
                  <a:cubicBezTo>
                    <a:pt x="9019" y="0"/>
                    <a:pt x="8569" y="215"/>
                    <a:pt x="8112" y="273"/>
                  </a:cubicBezTo>
                  <a:cubicBezTo>
                    <a:pt x="8020" y="283"/>
                    <a:pt x="7929" y="288"/>
                    <a:pt x="7838" y="288"/>
                  </a:cubicBezTo>
                  <a:cubicBezTo>
                    <a:pt x="7499" y="288"/>
                    <a:pt x="7162" y="225"/>
                    <a:pt x="6822" y="177"/>
                  </a:cubicBezTo>
                  <a:cubicBezTo>
                    <a:pt x="6411" y="122"/>
                    <a:pt x="5998" y="95"/>
                    <a:pt x="5586" y="95"/>
                  </a:cubicBezTo>
                  <a:cubicBezTo>
                    <a:pt x="3624" y="95"/>
                    <a:pt x="1681" y="707"/>
                    <a:pt x="1" y="1748"/>
                  </a:cubicBezTo>
                  <a:cubicBezTo>
                    <a:pt x="302" y="1688"/>
                    <a:pt x="608" y="1623"/>
                    <a:pt x="914" y="1563"/>
                  </a:cubicBezTo>
                  <a:lnTo>
                    <a:pt x="864" y="1472"/>
                  </a:lnTo>
                  <a:cubicBezTo>
                    <a:pt x="1834" y="940"/>
                    <a:pt x="2965" y="793"/>
                    <a:pt x="4083" y="793"/>
                  </a:cubicBezTo>
                  <a:cubicBezTo>
                    <a:pt x="4272" y="793"/>
                    <a:pt x="4461" y="798"/>
                    <a:pt x="4648" y="805"/>
                  </a:cubicBezTo>
                  <a:cubicBezTo>
                    <a:pt x="5135" y="825"/>
                    <a:pt x="5592" y="830"/>
                    <a:pt x="6039" y="991"/>
                  </a:cubicBezTo>
                  <a:cubicBezTo>
                    <a:pt x="6509" y="1165"/>
                    <a:pt x="6885" y="1350"/>
                    <a:pt x="7374" y="1350"/>
                  </a:cubicBezTo>
                  <a:cubicBezTo>
                    <a:pt x="7448" y="1350"/>
                    <a:pt x="7525" y="1346"/>
                    <a:pt x="7605" y="1337"/>
                  </a:cubicBezTo>
                  <a:cubicBezTo>
                    <a:pt x="8017" y="1285"/>
                    <a:pt x="8445" y="1133"/>
                    <a:pt x="8849" y="1133"/>
                  </a:cubicBezTo>
                  <a:cubicBezTo>
                    <a:pt x="9026" y="1133"/>
                    <a:pt x="9198" y="1162"/>
                    <a:pt x="9362" y="1242"/>
                  </a:cubicBezTo>
                  <a:cubicBezTo>
                    <a:pt x="9858" y="1493"/>
                    <a:pt x="10034" y="2105"/>
                    <a:pt x="10315" y="2587"/>
                  </a:cubicBezTo>
                  <a:cubicBezTo>
                    <a:pt x="10426" y="2777"/>
                    <a:pt x="10561" y="2953"/>
                    <a:pt x="10717" y="3109"/>
                  </a:cubicBezTo>
                  <a:cubicBezTo>
                    <a:pt x="10727" y="3109"/>
                    <a:pt x="10737" y="3104"/>
                    <a:pt x="10747" y="3104"/>
                  </a:cubicBezTo>
                  <a:cubicBezTo>
                    <a:pt x="10787" y="2276"/>
                    <a:pt x="10712" y="1412"/>
                    <a:pt x="10616" y="589"/>
                  </a:cubicBezTo>
                  <a:cubicBezTo>
                    <a:pt x="10355" y="293"/>
                    <a:pt x="10054" y="67"/>
                    <a:pt x="9653" y="12"/>
                  </a:cubicBezTo>
                  <a:cubicBezTo>
                    <a:pt x="9593" y="4"/>
                    <a:pt x="9534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768600" y="3292150"/>
              <a:ext cx="53725" cy="103925"/>
            </a:xfrm>
            <a:custGeom>
              <a:avLst/>
              <a:gdLst/>
              <a:ahLst/>
              <a:cxnLst/>
              <a:rect l="l" t="t" r="r" b="b"/>
              <a:pathLst>
                <a:path w="2149" h="4157" fill="none" extrusionOk="0">
                  <a:moveTo>
                    <a:pt x="2149" y="1"/>
                  </a:moveTo>
                  <a:cubicBezTo>
                    <a:pt x="2069" y="262"/>
                    <a:pt x="1948" y="503"/>
                    <a:pt x="1757" y="709"/>
                  </a:cubicBezTo>
                  <a:cubicBezTo>
                    <a:pt x="1516" y="985"/>
                    <a:pt x="1180" y="1165"/>
                    <a:pt x="914" y="1416"/>
                  </a:cubicBezTo>
                  <a:cubicBezTo>
                    <a:pt x="774" y="1552"/>
                    <a:pt x="653" y="1702"/>
                    <a:pt x="558" y="1868"/>
                  </a:cubicBezTo>
                  <a:cubicBezTo>
                    <a:pt x="166" y="2510"/>
                    <a:pt x="71" y="3339"/>
                    <a:pt x="6" y="4112"/>
                  </a:cubicBezTo>
                  <a:cubicBezTo>
                    <a:pt x="6" y="4127"/>
                    <a:pt x="6" y="4142"/>
                    <a:pt x="1" y="41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76750" y="3290150"/>
              <a:ext cx="46700" cy="122250"/>
            </a:xfrm>
            <a:custGeom>
              <a:avLst/>
              <a:gdLst/>
              <a:ahLst/>
              <a:cxnLst/>
              <a:rect l="l" t="t" r="r" b="b"/>
              <a:pathLst>
                <a:path w="1868" h="4890" fill="none" extrusionOk="0">
                  <a:moveTo>
                    <a:pt x="523" y="4889"/>
                  </a:moveTo>
                  <a:cubicBezTo>
                    <a:pt x="517" y="4874"/>
                    <a:pt x="507" y="4864"/>
                    <a:pt x="507" y="4849"/>
                  </a:cubicBezTo>
                  <a:cubicBezTo>
                    <a:pt x="1" y="3860"/>
                    <a:pt x="61" y="2947"/>
                    <a:pt x="457" y="2063"/>
                  </a:cubicBezTo>
                  <a:cubicBezTo>
                    <a:pt x="588" y="1762"/>
                    <a:pt x="763" y="1466"/>
                    <a:pt x="964" y="1170"/>
                  </a:cubicBezTo>
                  <a:cubicBezTo>
                    <a:pt x="1014" y="1095"/>
                    <a:pt x="1070" y="1019"/>
                    <a:pt x="1120" y="944"/>
                  </a:cubicBezTo>
                  <a:cubicBezTo>
                    <a:pt x="1356" y="623"/>
                    <a:pt x="1617" y="312"/>
                    <a:pt x="1868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623425" y="3336575"/>
              <a:ext cx="25625" cy="83225"/>
            </a:xfrm>
            <a:custGeom>
              <a:avLst/>
              <a:gdLst/>
              <a:ahLst/>
              <a:cxnLst/>
              <a:rect l="l" t="t" r="r" b="b"/>
              <a:pathLst>
                <a:path w="1025" h="3329" fill="none" extrusionOk="0">
                  <a:moveTo>
                    <a:pt x="1024" y="3328"/>
                  </a:moveTo>
                  <a:cubicBezTo>
                    <a:pt x="357" y="2450"/>
                    <a:pt x="0" y="1341"/>
                    <a:pt x="40" y="237"/>
                  </a:cubicBezTo>
                  <a:cubicBezTo>
                    <a:pt x="45" y="161"/>
                    <a:pt x="50" y="81"/>
                    <a:pt x="5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2532450" y="2944325"/>
              <a:ext cx="155250" cy="397300"/>
            </a:xfrm>
            <a:custGeom>
              <a:avLst/>
              <a:gdLst/>
              <a:ahLst/>
              <a:cxnLst/>
              <a:rect l="l" t="t" r="r" b="b"/>
              <a:pathLst>
                <a:path w="6210" h="15892" fill="none" extrusionOk="0">
                  <a:moveTo>
                    <a:pt x="0" y="0"/>
                  </a:moveTo>
                  <a:cubicBezTo>
                    <a:pt x="477" y="1827"/>
                    <a:pt x="2545" y="2861"/>
                    <a:pt x="3127" y="4663"/>
                  </a:cubicBezTo>
                  <a:cubicBezTo>
                    <a:pt x="3499" y="5823"/>
                    <a:pt x="3188" y="7088"/>
                    <a:pt x="3308" y="8302"/>
                  </a:cubicBezTo>
                  <a:cubicBezTo>
                    <a:pt x="3323" y="8458"/>
                    <a:pt x="3348" y="8608"/>
                    <a:pt x="3378" y="8764"/>
                  </a:cubicBezTo>
                  <a:cubicBezTo>
                    <a:pt x="3524" y="9452"/>
                    <a:pt x="3850" y="10079"/>
                    <a:pt x="4206" y="10691"/>
                  </a:cubicBezTo>
                  <a:cubicBezTo>
                    <a:pt x="4698" y="11530"/>
                    <a:pt x="5240" y="12348"/>
                    <a:pt x="5451" y="13291"/>
                  </a:cubicBezTo>
                  <a:cubicBezTo>
                    <a:pt x="5652" y="14185"/>
                    <a:pt x="5572" y="15229"/>
                    <a:pt x="6209" y="1589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2715275" y="3032150"/>
              <a:ext cx="281600" cy="373475"/>
            </a:xfrm>
            <a:custGeom>
              <a:avLst/>
              <a:gdLst/>
              <a:ahLst/>
              <a:cxnLst/>
              <a:rect l="l" t="t" r="r" b="b"/>
              <a:pathLst>
                <a:path w="11264" h="14939" fill="none" extrusionOk="0">
                  <a:moveTo>
                    <a:pt x="11264" y="1"/>
                  </a:moveTo>
                  <a:cubicBezTo>
                    <a:pt x="9788" y="11"/>
                    <a:pt x="8338" y="829"/>
                    <a:pt x="7570" y="2084"/>
                  </a:cubicBezTo>
                  <a:cubicBezTo>
                    <a:pt x="7514" y="2174"/>
                    <a:pt x="7464" y="2260"/>
                    <a:pt x="7419" y="2350"/>
                  </a:cubicBezTo>
                  <a:cubicBezTo>
                    <a:pt x="6997" y="3138"/>
                    <a:pt x="6746" y="4041"/>
                    <a:pt x="6124" y="4679"/>
                  </a:cubicBezTo>
                  <a:cubicBezTo>
                    <a:pt x="5552" y="5271"/>
                    <a:pt x="4744" y="5567"/>
                    <a:pt x="4101" y="6084"/>
                  </a:cubicBezTo>
                  <a:cubicBezTo>
                    <a:pt x="3639" y="6456"/>
                    <a:pt x="3273" y="6948"/>
                    <a:pt x="3037" y="7495"/>
                  </a:cubicBezTo>
                  <a:cubicBezTo>
                    <a:pt x="3007" y="7565"/>
                    <a:pt x="2982" y="7630"/>
                    <a:pt x="2957" y="7705"/>
                  </a:cubicBezTo>
                  <a:cubicBezTo>
                    <a:pt x="2686" y="8468"/>
                    <a:pt x="2676" y="9312"/>
                    <a:pt x="2370" y="10055"/>
                  </a:cubicBezTo>
                  <a:cubicBezTo>
                    <a:pt x="2008" y="10918"/>
                    <a:pt x="1290" y="11570"/>
                    <a:pt x="753" y="12328"/>
                  </a:cubicBezTo>
                  <a:cubicBezTo>
                    <a:pt x="583" y="12569"/>
                    <a:pt x="432" y="12835"/>
                    <a:pt x="317" y="13111"/>
                  </a:cubicBezTo>
                  <a:cubicBezTo>
                    <a:pt x="76" y="13699"/>
                    <a:pt x="0" y="14341"/>
                    <a:pt x="287" y="14893"/>
                  </a:cubicBezTo>
                  <a:cubicBezTo>
                    <a:pt x="292" y="14908"/>
                    <a:pt x="302" y="14923"/>
                    <a:pt x="312" y="14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802100" y="3251500"/>
              <a:ext cx="317000" cy="137175"/>
            </a:xfrm>
            <a:custGeom>
              <a:avLst/>
              <a:gdLst/>
              <a:ahLst/>
              <a:cxnLst/>
              <a:rect l="l" t="t" r="r" b="b"/>
              <a:pathLst>
                <a:path w="12680" h="5487" fill="none" extrusionOk="0">
                  <a:moveTo>
                    <a:pt x="12680" y="1120"/>
                  </a:moveTo>
                  <a:cubicBezTo>
                    <a:pt x="11851" y="638"/>
                    <a:pt x="10943" y="131"/>
                    <a:pt x="9994" y="282"/>
                  </a:cubicBezTo>
                  <a:cubicBezTo>
                    <a:pt x="9658" y="332"/>
                    <a:pt x="9337" y="467"/>
                    <a:pt x="9000" y="497"/>
                  </a:cubicBezTo>
                  <a:cubicBezTo>
                    <a:pt x="8920" y="508"/>
                    <a:pt x="8845" y="508"/>
                    <a:pt x="8770" y="503"/>
                  </a:cubicBezTo>
                  <a:cubicBezTo>
                    <a:pt x="8258" y="487"/>
                    <a:pt x="7766" y="282"/>
                    <a:pt x="7264" y="151"/>
                  </a:cubicBezTo>
                  <a:cubicBezTo>
                    <a:pt x="6687" y="6"/>
                    <a:pt x="5994" y="1"/>
                    <a:pt x="5597" y="442"/>
                  </a:cubicBezTo>
                  <a:cubicBezTo>
                    <a:pt x="5382" y="673"/>
                    <a:pt x="5296" y="994"/>
                    <a:pt x="5126" y="1265"/>
                  </a:cubicBezTo>
                  <a:cubicBezTo>
                    <a:pt x="4834" y="1722"/>
                    <a:pt x="4353" y="1968"/>
                    <a:pt x="3826" y="2144"/>
                  </a:cubicBezTo>
                  <a:cubicBezTo>
                    <a:pt x="3429" y="2279"/>
                    <a:pt x="3002" y="2380"/>
                    <a:pt x="2611" y="2505"/>
                  </a:cubicBezTo>
                  <a:cubicBezTo>
                    <a:pt x="1271" y="2942"/>
                    <a:pt x="6" y="4066"/>
                    <a:pt x="1" y="5477"/>
                  </a:cubicBezTo>
                  <a:lnTo>
                    <a:pt x="1" y="5487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318625" y="3239075"/>
              <a:ext cx="306700" cy="98900"/>
            </a:xfrm>
            <a:custGeom>
              <a:avLst/>
              <a:gdLst/>
              <a:ahLst/>
              <a:cxnLst/>
              <a:rect l="l" t="t" r="r" b="b"/>
              <a:pathLst>
                <a:path w="12268" h="3956" fill="none" extrusionOk="0">
                  <a:moveTo>
                    <a:pt x="0" y="794"/>
                  </a:moveTo>
                  <a:cubicBezTo>
                    <a:pt x="41" y="769"/>
                    <a:pt x="86" y="744"/>
                    <a:pt x="131" y="718"/>
                  </a:cubicBezTo>
                  <a:cubicBezTo>
                    <a:pt x="1265" y="96"/>
                    <a:pt x="2620" y="1"/>
                    <a:pt x="3915" y="51"/>
                  </a:cubicBezTo>
                  <a:cubicBezTo>
                    <a:pt x="4402" y="71"/>
                    <a:pt x="4859" y="76"/>
                    <a:pt x="5306" y="237"/>
                  </a:cubicBezTo>
                  <a:cubicBezTo>
                    <a:pt x="5848" y="437"/>
                    <a:pt x="6264" y="653"/>
                    <a:pt x="6872" y="583"/>
                  </a:cubicBezTo>
                  <a:cubicBezTo>
                    <a:pt x="7464" y="508"/>
                    <a:pt x="8092" y="227"/>
                    <a:pt x="8629" y="488"/>
                  </a:cubicBezTo>
                  <a:cubicBezTo>
                    <a:pt x="9125" y="739"/>
                    <a:pt x="9301" y="1351"/>
                    <a:pt x="9582" y="1833"/>
                  </a:cubicBezTo>
                  <a:cubicBezTo>
                    <a:pt x="9693" y="2023"/>
                    <a:pt x="9828" y="2199"/>
                    <a:pt x="9984" y="2355"/>
                  </a:cubicBezTo>
                  <a:cubicBezTo>
                    <a:pt x="10190" y="2571"/>
                    <a:pt x="10431" y="2746"/>
                    <a:pt x="10697" y="2882"/>
                  </a:cubicBezTo>
                  <a:cubicBezTo>
                    <a:pt x="11158" y="3118"/>
                    <a:pt x="11746" y="3263"/>
                    <a:pt x="12072" y="3625"/>
                  </a:cubicBezTo>
                  <a:cubicBezTo>
                    <a:pt x="12142" y="3705"/>
                    <a:pt x="12202" y="3800"/>
                    <a:pt x="12248" y="3901"/>
                  </a:cubicBezTo>
                  <a:cubicBezTo>
                    <a:pt x="12258" y="3921"/>
                    <a:pt x="12263" y="3936"/>
                    <a:pt x="12268" y="39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2579125" y="3079600"/>
              <a:ext cx="73925" cy="72800"/>
            </a:xfrm>
            <a:custGeom>
              <a:avLst/>
              <a:gdLst/>
              <a:ahLst/>
              <a:cxnLst/>
              <a:rect l="l" t="t" r="r" b="b"/>
              <a:pathLst>
                <a:path w="2957" h="2912" fill="none" extrusionOk="0">
                  <a:moveTo>
                    <a:pt x="0" y="1988"/>
                  </a:moveTo>
                  <a:cubicBezTo>
                    <a:pt x="16" y="1998"/>
                    <a:pt x="26" y="2008"/>
                    <a:pt x="41" y="2013"/>
                  </a:cubicBezTo>
                  <a:cubicBezTo>
                    <a:pt x="492" y="2329"/>
                    <a:pt x="959" y="2625"/>
                    <a:pt x="1441" y="2891"/>
                  </a:cubicBezTo>
                  <a:cubicBezTo>
                    <a:pt x="1456" y="2896"/>
                    <a:pt x="1466" y="2901"/>
                    <a:pt x="1481" y="2911"/>
                  </a:cubicBezTo>
                  <a:cubicBezTo>
                    <a:pt x="2023" y="1983"/>
                    <a:pt x="2480" y="984"/>
                    <a:pt x="2952" y="10"/>
                  </a:cubicBezTo>
                  <a:cubicBezTo>
                    <a:pt x="2952" y="10"/>
                    <a:pt x="2952" y="5"/>
                    <a:pt x="2957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2573975" y="3160400"/>
              <a:ext cx="86875" cy="51850"/>
            </a:xfrm>
            <a:custGeom>
              <a:avLst/>
              <a:gdLst/>
              <a:ahLst/>
              <a:cxnLst/>
              <a:rect l="l" t="t" r="r" b="b"/>
              <a:pathLst>
                <a:path w="3475" h="2074" fill="none" extrusionOk="0">
                  <a:moveTo>
                    <a:pt x="1" y="779"/>
                  </a:moveTo>
                  <a:cubicBezTo>
                    <a:pt x="6" y="784"/>
                    <a:pt x="6" y="784"/>
                    <a:pt x="11" y="784"/>
                  </a:cubicBezTo>
                  <a:cubicBezTo>
                    <a:pt x="814" y="1286"/>
                    <a:pt x="1662" y="1712"/>
                    <a:pt x="2545" y="2048"/>
                  </a:cubicBezTo>
                  <a:cubicBezTo>
                    <a:pt x="2571" y="2058"/>
                    <a:pt x="2591" y="2069"/>
                    <a:pt x="2611" y="2074"/>
                  </a:cubicBezTo>
                  <a:cubicBezTo>
                    <a:pt x="2877" y="1391"/>
                    <a:pt x="3153" y="668"/>
                    <a:pt x="3469" y="6"/>
                  </a:cubicBezTo>
                  <a:cubicBezTo>
                    <a:pt x="3474" y="6"/>
                    <a:pt x="3474" y="1"/>
                    <a:pt x="347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2681900" y="3233300"/>
              <a:ext cx="25" cy="21875"/>
            </a:xfrm>
            <a:custGeom>
              <a:avLst/>
              <a:gdLst/>
              <a:ahLst/>
              <a:cxnLst/>
              <a:rect l="l" t="t" r="r" b="b"/>
              <a:pathLst>
                <a:path w="1" h="875" fill="none" extrusionOk="0">
                  <a:moveTo>
                    <a:pt x="0" y="1"/>
                  </a:moveTo>
                  <a:lnTo>
                    <a:pt x="0" y="87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2696825" y="3241350"/>
              <a:ext cx="1400" cy="19600"/>
            </a:xfrm>
            <a:custGeom>
              <a:avLst/>
              <a:gdLst/>
              <a:ahLst/>
              <a:cxnLst/>
              <a:rect l="l" t="t" r="r" b="b"/>
              <a:pathLst>
                <a:path w="56" h="784" fill="none" extrusionOk="0">
                  <a:moveTo>
                    <a:pt x="1" y="0"/>
                  </a:moveTo>
                  <a:cubicBezTo>
                    <a:pt x="21" y="261"/>
                    <a:pt x="36" y="522"/>
                    <a:pt x="56" y="7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2776750" y="3154750"/>
              <a:ext cx="100300" cy="64775"/>
            </a:xfrm>
            <a:custGeom>
              <a:avLst/>
              <a:gdLst/>
              <a:ahLst/>
              <a:cxnLst/>
              <a:rect l="l" t="t" r="r" b="b"/>
              <a:pathLst>
                <a:path w="4012" h="2591" fill="none" extrusionOk="0">
                  <a:moveTo>
                    <a:pt x="1" y="1"/>
                  </a:moveTo>
                  <a:cubicBezTo>
                    <a:pt x="11" y="36"/>
                    <a:pt x="16" y="76"/>
                    <a:pt x="26" y="116"/>
                  </a:cubicBezTo>
                  <a:cubicBezTo>
                    <a:pt x="187" y="949"/>
                    <a:pt x="372" y="1773"/>
                    <a:pt x="578" y="2591"/>
                  </a:cubicBezTo>
                  <a:cubicBezTo>
                    <a:pt x="1702" y="2209"/>
                    <a:pt x="2857" y="1868"/>
                    <a:pt x="4011" y="1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894200" y="3060025"/>
              <a:ext cx="67175" cy="31375"/>
            </a:xfrm>
            <a:custGeom>
              <a:avLst/>
              <a:gdLst/>
              <a:ahLst/>
              <a:cxnLst/>
              <a:rect l="l" t="t" r="r" b="b"/>
              <a:pathLst>
                <a:path w="2687" h="1255" fill="none" extrusionOk="0">
                  <a:moveTo>
                    <a:pt x="1" y="0"/>
                  </a:moveTo>
                  <a:cubicBezTo>
                    <a:pt x="1" y="10"/>
                    <a:pt x="1" y="20"/>
                    <a:pt x="6" y="30"/>
                  </a:cubicBezTo>
                  <a:cubicBezTo>
                    <a:pt x="51" y="442"/>
                    <a:pt x="121" y="853"/>
                    <a:pt x="217" y="1255"/>
                  </a:cubicBezTo>
                  <a:cubicBezTo>
                    <a:pt x="232" y="1250"/>
                    <a:pt x="247" y="1240"/>
                    <a:pt x="262" y="1235"/>
                  </a:cubicBezTo>
                  <a:cubicBezTo>
                    <a:pt x="1030" y="934"/>
                    <a:pt x="1853" y="623"/>
                    <a:pt x="2616" y="316"/>
                  </a:cubicBezTo>
                  <a:cubicBezTo>
                    <a:pt x="2641" y="301"/>
                    <a:pt x="2666" y="296"/>
                    <a:pt x="2686" y="28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822425" y="3138575"/>
              <a:ext cx="2675" cy="23100"/>
            </a:xfrm>
            <a:custGeom>
              <a:avLst/>
              <a:gdLst/>
              <a:ahLst/>
              <a:cxnLst/>
              <a:rect l="l" t="t" r="r" b="b"/>
              <a:pathLst>
                <a:path w="107" h="924" fill="none" extrusionOk="0">
                  <a:moveTo>
                    <a:pt x="16" y="0"/>
                  </a:moveTo>
                  <a:cubicBezTo>
                    <a:pt x="1" y="311"/>
                    <a:pt x="31" y="623"/>
                    <a:pt x="106" y="9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2835600" y="3140825"/>
              <a:ext cx="1550" cy="17350"/>
            </a:xfrm>
            <a:custGeom>
              <a:avLst/>
              <a:gdLst/>
              <a:ahLst/>
              <a:cxnLst/>
              <a:rect l="l" t="t" r="r" b="b"/>
              <a:pathLst>
                <a:path w="62" h="694" fill="none" extrusionOk="0">
                  <a:moveTo>
                    <a:pt x="1" y="1"/>
                  </a:moveTo>
                  <a:cubicBezTo>
                    <a:pt x="51" y="226"/>
                    <a:pt x="61" y="462"/>
                    <a:pt x="36" y="6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704600" y="3313000"/>
              <a:ext cx="77950" cy="47325"/>
            </a:xfrm>
            <a:custGeom>
              <a:avLst/>
              <a:gdLst/>
              <a:ahLst/>
              <a:cxnLst/>
              <a:rect l="l" t="t" r="r" b="b"/>
              <a:pathLst>
                <a:path w="3118" h="1893" fill="none" extrusionOk="0">
                  <a:moveTo>
                    <a:pt x="1" y="0"/>
                  </a:moveTo>
                  <a:lnTo>
                    <a:pt x="6" y="30"/>
                  </a:lnTo>
                  <a:cubicBezTo>
                    <a:pt x="141" y="683"/>
                    <a:pt x="377" y="1315"/>
                    <a:pt x="704" y="1892"/>
                  </a:cubicBezTo>
                  <a:cubicBezTo>
                    <a:pt x="719" y="1887"/>
                    <a:pt x="729" y="1882"/>
                    <a:pt x="744" y="1877"/>
                  </a:cubicBezTo>
                  <a:cubicBezTo>
                    <a:pt x="1512" y="1536"/>
                    <a:pt x="2305" y="1250"/>
                    <a:pt x="3118" y="1034"/>
                  </a:cubicBezTo>
                  <a:lnTo>
                    <a:pt x="3118" y="103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897600" y="3237825"/>
              <a:ext cx="29125" cy="69300"/>
            </a:xfrm>
            <a:custGeom>
              <a:avLst/>
              <a:gdLst/>
              <a:ahLst/>
              <a:cxnLst/>
              <a:rect l="l" t="t" r="r" b="b"/>
              <a:pathLst>
                <a:path w="1165" h="2772" fill="none" extrusionOk="0">
                  <a:moveTo>
                    <a:pt x="427" y="0"/>
                  </a:moveTo>
                  <a:cubicBezTo>
                    <a:pt x="427" y="26"/>
                    <a:pt x="422" y="46"/>
                    <a:pt x="422" y="71"/>
                  </a:cubicBezTo>
                  <a:cubicBezTo>
                    <a:pt x="312" y="949"/>
                    <a:pt x="171" y="1828"/>
                    <a:pt x="6" y="2691"/>
                  </a:cubicBezTo>
                  <a:lnTo>
                    <a:pt x="1" y="2726"/>
                  </a:lnTo>
                  <a:cubicBezTo>
                    <a:pt x="357" y="2751"/>
                    <a:pt x="728" y="2741"/>
                    <a:pt x="1085" y="2766"/>
                  </a:cubicBezTo>
                  <a:cubicBezTo>
                    <a:pt x="1115" y="2766"/>
                    <a:pt x="1140" y="2766"/>
                    <a:pt x="1165" y="27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020200" y="3236950"/>
              <a:ext cx="40675" cy="47825"/>
            </a:xfrm>
            <a:custGeom>
              <a:avLst/>
              <a:gdLst/>
              <a:ahLst/>
              <a:cxnLst/>
              <a:rect l="l" t="t" r="r" b="b"/>
              <a:pathLst>
                <a:path w="1627" h="1913" fill="none" extrusionOk="0">
                  <a:moveTo>
                    <a:pt x="934" y="0"/>
                  </a:moveTo>
                  <a:cubicBezTo>
                    <a:pt x="914" y="20"/>
                    <a:pt x="899" y="46"/>
                    <a:pt x="879" y="66"/>
                  </a:cubicBezTo>
                  <a:cubicBezTo>
                    <a:pt x="603" y="407"/>
                    <a:pt x="322" y="748"/>
                    <a:pt x="46" y="1085"/>
                  </a:cubicBezTo>
                  <a:cubicBezTo>
                    <a:pt x="31" y="1105"/>
                    <a:pt x="15" y="1125"/>
                    <a:pt x="0" y="1145"/>
                  </a:cubicBezTo>
                  <a:cubicBezTo>
                    <a:pt x="527" y="1391"/>
                    <a:pt x="1054" y="1647"/>
                    <a:pt x="1586" y="1893"/>
                  </a:cubicBezTo>
                  <a:cubicBezTo>
                    <a:pt x="1602" y="1898"/>
                    <a:pt x="1612" y="1903"/>
                    <a:pt x="1627" y="19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968250" y="326795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fill="none" extrusionOk="0">
                  <a:moveTo>
                    <a:pt x="0" y="0"/>
                  </a:moveTo>
                  <a:cubicBezTo>
                    <a:pt x="216" y="186"/>
                    <a:pt x="427" y="372"/>
                    <a:pt x="643" y="5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991200" y="3273725"/>
              <a:ext cx="8325" cy="6800"/>
            </a:xfrm>
            <a:custGeom>
              <a:avLst/>
              <a:gdLst/>
              <a:ahLst/>
              <a:cxnLst/>
              <a:rect l="l" t="t" r="r" b="b"/>
              <a:pathLst>
                <a:path w="333" h="272" fill="none" extrusionOk="0">
                  <a:moveTo>
                    <a:pt x="1" y="0"/>
                  </a:moveTo>
                  <a:cubicBezTo>
                    <a:pt x="126" y="70"/>
                    <a:pt x="242" y="166"/>
                    <a:pt x="332" y="2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527425" y="3233550"/>
              <a:ext cx="42575" cy="73700"/>
            </a:xfrm>
            <a:custGeom>
              <a:avLst/>
              <a:gdLst/>
              <a:ahLst/>
              <a:cxnLst/>
              <a:rect l="l" t="t" r="r" b="b"/>
              <a:pathLst>
                <a:path w="1703" h="2948" fill="none" extrusionOk="0">
                  <a:moveTo>
                    <a:pt x="1" y="2947"/>
                  </a:moveTo>
                  <a:cubicBezTo>
                    <a:pt x="538" y="2782"/>
                    <a:pt x="1080" y="2661"/>
                    <a:pt x="1632" y="2576"/>
                  </a:cubicBezTo>
                  <a:cubicBezTo>
                    <a:pt x="1642" y="2576"/>
                    <a:pt x="1652" y="2571"/>
                    <a:pt x="1662" y="2571"/>
                  </a:cubicBezTo>
                  <a:cubicBezTo>
                    <a:pt x="1702" y="1743"/>
                    <a:pt x="1627" y="879"/>
                    <a:pt x="1531" y="56"/>
                  </a:cubicBezTo>
                  <a:cubicBezTo>
                    <a:pt x="1531" y="41"/>
                    <a:pt x="1526" y="16"/>
                    <a:pt x="152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563825" y="3296925"/>
              <a:ext cx="59375" cy="57875"/>
            </a:xfrm>
            <a:custGeom>
              <a:avLst/>
              <a:gdLst/>
              <a:ahLst/>
              <a:cxnLst/>
              <a:rect l="l" t="t" r="r" b="b"/>
              <a:pathLst>
                <a:path w="2375" h="2315" fill="none" extrusionOk="0">
                  <a:moveTo>
                    <a:pt x="0" y="2314"/>
                  </a:moveTo>
                  <a:cubicBezTo>
                    <a:pt x="15" y="2304"/>
                    <a:pt x="30" y="2299"/>
                    <a:pt x="45" y="2294"/>
                  </a:cubicBezTo>
                  <a:cubicBezTo>
                    <a:pt x="783" y="1968"/>
                    <a:pt x="1526" y="1642"/>
                    <a:pt x="2264" y="1311"/>
                  </a:cubicBezTo>
                  <a:cubicBezTo>
                    <a:pt x="2294" y="1301"/>
                    <a:pt x="2324" y="1286"/>
                    <a:pt x="2354" y="1270"/>
                  </a:cubicBezTo>
                  <a:cubicBezTo>
                    <a:pt x="2374" y="879"/>
                    <a:pt x="2319" y="452"/>
                    <a:pt x="2254" y="61"/>
                  </a:cubicBezTo>
                  <a:cubicBezTo>
                    <a:pt x="2249" y="41"/>
                    <a:pt x="2249" y="21"/>
                    <a:pt x="224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55900" y="3327550"/>
              <a:ext cx="18600" cy="2525"/>
            </a:xfrm>
            <a:custGeom>
              <a:avLst/>
              <a:gdLst/>
              <a:ahLst/>
              <a:cxnLst/>
              <a:rect l="l" t="t" r="r" b="b"/>
              <a:pathLst>
                <a:path w="744" h="101" fill="none" extrusionOk="0">
                  <a:moveTo>
                    <a:pt x="1" y="0"/>
                  </a:moveTo>
                  <a:cubicBezTo>
                    <a:pt x="252" y="35"/>
                    <a:pt x="498" y="71"/>
                    <a:pt x="744" y="1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4"/>
          <p:cNvGrpSpPr/>
          <p:nvPr/>
        </p:nvGrpSpPr>
        <p:grpSpPr>
          <a:xfrm>
            <a:off x="-317240" y="3357476"/>
            <a:ext cx="1037240" cy="414744"/>
            <a:chOff x="6176600" y="3023250"/>
            <a:chExt cx="444100" cy="177575"/>
          </a:xfrm>
        </p:grpSpPr>
        <p:sp>
          <p:nvSpPr>
            <p:cNvPr id="585" name="Google Shape;585;p4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4"/>
          <p:cNvGrpSpPr/>
          <p:nvPr/>
        </p:nvGrpSpPr>
        <p:grpSpPr>
          <a:xfrm rot="2534356" flipH="1">
            <a:off x="7975679" y="745193"/>
            <a:ext cx="2535602" cy="824556"/>
            <a:chOff x="937925" y="2699200"/>
            <a:chExt cx="1529800" cy="497500"/>
          </a:xfrm>
        </p:grpSpPr>
        <p:sp>
          <p:nvSpPr>
            <p:cNvPr id="605" name="Google Shape;605;p4"/>
            <p:cNvSpPr/>
            <p:nvPr/>
          </p:nvSpPr>
          <p:spPr>
            <a:xfrm>
              <a:off x="1785700" y="3061650"/>
              <a:ext cx="161650" cy="135050"/>
            </a:xfrm>
            <a:custGeom>
              <a:avLst/>
              <a:gdLst/>
              <a:ahLst/>
              <a:cxnLst/>
              <a:rect l="l" t="t" r="r" b="b"/>
              <a:pathLst>
                <a:path w="6466" h="5402" extrusionOk="0">
                  <a:moveTo>
                    <a:pt x="773" y="0"/>
                  </a:moveTo>
                  <a:cubicBezTo>
                    <a:pt x="226" y="1742"/>
                    <a:pt x="0" y="3584"/>
                    <a:pt x="126" y="5401"/>
                  </a:cubicBezTo>
                  <a:cubicBezTo>
                    <a:pt x="2535" y="4126"/>
                    <a:pt x="4708" y="2304"/>
                    <a:pt x="6465" y="161"/>
                  </a:cubicBezTo>
                  <a:lnTo>
                    <a:pt x="6465" y="161"/>
                  </a:lnTo>
                  <a:cubicBezTo>
                    <a:pt x="5917" y="185"/>
                    <a:pt x="5368" y="196"/>
                    <a:pt x="4820" y="196"/>
                  </a:cubicBezTo>
                  <a:cubicBezTo>
                    <a:pt x="3979" y="196"/>
                    <a:pt x="3138" y="169"/>
                    <a:pt x="2299" y="121"/>
                  </a:cubicBezTo>
                  <a:cubicBezTo>
                    <a:pt x="2058" y="106"/>
                    <a:pt x="1817" y="91"/>
                    <a:pt x="1581" y="71"/>
                  </a:cubicBezTo>
                  <a:cubicBezTo>
                    <a:pt x="1310" y="51"/>
                    <a:pt x="1044" y="31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86550" y="2699200"/>
              <a:ext cx="281225" cy="130950"/>
            </a:xfrm>
            <a:custGeom>
              <a:avLst/>
              <a:gdLst/>
              <a:ahLst/>
              <a:cxnLst/>
              <a:rect l="l" t="t" r="r" b="b"/>
              <a:pathLst>
                <a:path w="11249" h="5238" extrusionOk="0">
                  <a:moveTo>
                    <a:pt x="1060" y="0"/>
                  </a:moveTo>
                  <a:cubicBezTo>
                    <a:pt x="707" y="0"/>
                    <a:pt x="353" y="14"/>
                    <a:pt x="1" y="43"/>
                  </a:cubicBezTo>
                  <a:cubicBezTo>
                    <a:pt x="101" y="1719"/>
                    <a:pt x="422" y="3657"/>
                    <a:pt x="979" y="5238"/>
                  </a:cubicBezTo>
                  <a:cubicBezTo>
                    <a:pt x="4393" y="5238"/>
                    <a:pt x="7816" y="4932"/>
                    <a:pt x="11249" y="4560"/>
                  </a:cubicBezTo>
                  <a:lnTo>
                    <a:pt x="11234" y="4430"/>
                  </a:lnTo>
                  <a:cubicBezTo>
                    <a:pt x="8653" y="1633"/>
                    <a:pt x="4862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805025" y="3001050"/>
              <a:ext cx="188000" cy="65525"/>
            </a:xfrm>
            <a:custGeom>
              <a:avLst/>
              <a:gdLst/>
              <a:ahLst/>
              <a:cxnLst/>
              <a:rect l="l" t="t" r="r" b="b"/>
              <a:pathLst>
                <a:path w="7520" h="2621" extrusionOk="0">
                  <a:moveTo>
                    <a:pt x="1004" y="0"/>
                  </a:moveTo>
                  <a:cubicBezTo>
                    <a:pt x="598" y="778"/>
                    <a:pt x="261" y="1591"/>
                    <a:pt x="0" y="2424"/>
                  </a:cubicBezTo>
                  <a:cubicBezTo>
                    <a:pt x="271" y="2455"/>
                    <a:pt x="537" y="2475"/>
                    <a:pt x="808" y="2495"/>
                  </a:cubicBezTo>
                  <a:cubicBezTo>
                    <a:pt x="1044" y="2515"/>
                    <a:pt x="1285" y="2530"/>
                    <a:pt x="1526" y="2545"/>
                  </a:cubicBezTo>
                  <a:cubicBezTo>
                    <a:pt x="2365" y="2593"/>
                    <a:pt x="3206" y="2620"/>
                    <a:pt x="4047" y="2620"/>
                  </a:cubicBezTo>
                  <a:cubicBezTo>
                    <a:pt x="4595" y="2620"/>
                    <a:pt x="5144" y="2609"/>
                    <a:pt x="5692" y="2585"/>
                  </a:cubicBezTo>
                  <a:cubicBezTo>
                    <a:pt x="6365" y="1767"/>
                    <a:pt x="6977" y="899"/>
                    <a:pt x="7519" y="0"/>
                  </a:cubicBezTo>
                  <a:lnTo>
                    <a:pt x="7519" y="0"/>
                  </a:lnTo>
                  <a:cubicBezTo>
                    <a:pt x="6490" y="178"/>
                    <a:pt x="5451" y="258"/>
                    <a:pt x="4407" y="258"/>
                  </a:cubicBezTo>
                  <a:cubicBezTo>
                    <a:pt x="3276" y="258"/>
                    <a:pt x="2139" y="165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937925" y="2731125"/>
              <a:ext cx="1529800" cy="276400"/>
            </a:xfrm>
            <a:custGeom>
              <a:avLst/>
              <a:gdLst/>
              <a:ahLst/>
              <a:cxnLst/>
              <a:rect l="l" t="t" r="r" b="b"/>
              <a:pathLst>
                <a:path w="61192" h="11056" extrusionOk="0">
                  <a:moveTo>
                    <a:pt x="50047" y="4171"/>
                  </a:moveTo>
                  <a:cubicBezTo>
                    <a:pt x="50209" y="4171"/>
                    <a:pt x="50350" y="4305"/>
                    <a:pt x="50355" y="4473"/>
                  </a:cubicBezTo>
                  <a:cubicBezTo>
                    <a:pt x="50360" y="4643"/>
                    <a:pt x="50224" y="4784"/>
                    <a:pt x="50053" y="4789"/>
                  </a:cubicBezTo>
                  <a:cubicBezTo>
                    <a:pt x="50050" y="4789"/>
                    <a:pt x="50047" y="4789"/>
                    <a:pt x="50044" y="4789"/>
                  </a:cubicBezTo>
                  <a:cubicBezTo>
                    <a:pt x="49878" y="4789"/>
                    <a:pt x="49742" y="4660"/>
                    <a:pt x="49737" y="4488"/>
                  </a:cubicBezTo>
                  <a:cubicBezTo>
                    <a:pt x="49732" y="4322"/>
                    <a:pt x="49863" y="4177"/>
                    <a:pt x="50038" y="4172"/>
                  </a:cubicBezTo>
                  <a:cubicBezTo>
                    <a:pt x="50041" y="4172"/>
                    <a:pt x="50044" y="4171"/>
                    <a:pt x="50047" y="4171"/>
                  </a:cubicBezTo>
                  <a:close/>
                  <a:moveTo>
                    <a:pt x="25820" y="5135"/>
                  </a:moveTo>
                  <a:cubicBezTo>
                    <a:pt x="25986" y="5135"/>
                    <a:pt x="26121" y="5264"/>
                    <a:pt x="26131" y="5436"/>
                  </a:cubicBezTo>
                  <a:cubicBezTo>
                    <a:pt x="26131" y="5602"/>
                    <a:pt x="26001" y="5748"/>
                    <a:pt x="25830" y="5753"/>
                  </a:cubicBezTo>
                  <a:cubicBezTo>
                    <a:pt x="25827" y="5753"/>
                    <a:pt x="25824" y="5753"/>
                    <a:pt x="25821" y="5753"/>
                  </a:cubicBezTo>
                  <a:cubicBezTo>
                    <a:pt x="25654" y="5753"/>
                    <a:pt x="25514" y="5619"/>
                    <a:pt x="25514" y="5452"/>
                  </a:cubicBezTo>
                  <a:cubicBezTo>
                    <a:pt x="25504" y="5281"/>
                    <a:pt x="25639" y="5140"/>
                    <a:pt x="25810" y="5135"/>
                  </a:cubicBezTo>
                  <a:cubicBezTo>
                    <a:pt x="25813" y="5135"/>
                    <a:pt x="25816" y="5135"/>
                    <a:pt x="25820" y="5135"/>
                  </a:cubicBezTo>
                  <a:close/>
                  <a:moveTo>
                    <a:pt x="48707" y="5356"/>
                  </a:moveTo>
                  <a:cubicBezTo>
                    <a:pt x="48874" y="5356"/>
                    <a:pt x="49010" y="5490"/>
                    <a:pt x="49014" y="5657"/>
                  </a:cubicBezTo>
                  <a:cubicBezTo>
                    <a:pt x="49019" y="5828"/>
                    <a:pt x="48889" y="5969"/>
                    <a:pt x="48718" y="5974"/>
                  </a:cubicBezTo>
                  <a:cubicBezTo>
                    <a:pt x="48715" y="5974"/>
                    <a:pt x="48712" y="5974"/>
                    <a:pt x="48709" y="5974"/>
                  </a:cubicBezTo>
                  <a:cubicBezTo>
                    <a:pt x="48542" y="5974"/>
                    <a:pt x="48402" y="5845"/>
                    <a:pt x="48397" y="5677"/>
                  </a:cubicBezTo>
                  <a:cubicBezTo>
                    <a:pt x="48392" y="5507"/>
                    <a:pt x="48528" y="5361"/>
                    <a:pt x="48698" y="5356"/>
                  </a:cubicBezTo>
                  <a:cubicBezTo>
                    <a:pt x="48701" y="5356"/>
                    <a:pt x="48704" y="5356"/>
                    <a:pt x="48707" y="5356"/>
                  </a:cubicBezTo>
                  <a:close/>
                  <a:moveTo>
                    <a:pt x="33156" y="5627"/>
                  </a:moveTo>
                  <a:cubicBezTo>
                    <a:pt x="33319" y="5627"/>
                    <a:pt x="33455" y="5759"/>
                    <a:pt x="33460" y="5923"/>
                  </a:cubicBezTo>
                  <a:cubicBezTo>
                    <a:pt x="33465" y="6094"/>
                    <a:pt x="33329" y="6240"/>
                    <a:pt x="33158" y="6245"/>
                  </a:cubicBezTo>
                  <a:cubicBezTo>
                    <a:pt x="33155" y="6245"/>
                    <a:pt x="33152" y="6245"/>
                    <a:pt x="33149" y="6245"/>
                  </a:cubicBezTo>
                  <a:cubicBezTo>
                    <a:pt x="32983" y="6245"/>
                    <a:pt x="32847" y="6111"/>
                    <a:pt x="32842" y="5943"/>
                  </a:cubicBezTo>
                  <a:cubicBezTo>
                    <a:pt x="32837" y="5773"/>
                    <a:pt x="32973" y="5627"/>
                    <a:pt x="33138" y="5627"/>
                  </a:cubicBezTo>
                  <a:cubicBezTo>
                    <a:pt x="33144" y="5627"/>
                    <a:pt x="33150" y="5627"/>
                    <a:pt x="33156" y="5627"/>
                  </a:cubicBezTo>
                  <a:close/>
                  <a:moveTo>
                    <a:pt x="54133" y="4111"/>
                  </a:moveTo>
                  <a:cubicBezTo>
                    <a:pt x="54167" y="4111"/>
                    <a:pt x="54200" y="4114"/>
                    <a:pt x="54235" y="4121"/>
                  </a:cubicBezTo>
                  <a:cubicBezTo>
                    <a:pt x="54501" y="4172"/>
                    <a:pt x="54671" y="4428"/>
                    <a:pt x="54616" y="4694"/>
                  </a:cubicBezTo>
                  <a:cubicBezTo>
                    <a:pt x="54581" y="4874"/>
                    <a:pt x="54445" y="5015"/>
                    <a:pt x="54280" y="5060"/>
                  </a:cubicBezTo>
                  <a:cubicBezTo>
                    <a:pt x="54325" y="5165"/>
                    <a:pt x="54350" y="5281"/>
                    <a:pt x="54360" y="5401"/>
                  </a:cubicBezTo>
                  <a:cubicBezTo>
                    <a:pt x="54390" y="5974"/>
                    <a:pt x="53953" y="6470"/>
                    <a:pt x="53376" y="6506"/>
                  </a:cubicBezTo>
                  <a:cubicBezTo>
                    <a:pt x="53357" y="6507"/>
                    <a:pt x="53339" y="6507"/>
                    <a:pt x="53320" y="6507"/>
                  </a:cubicBezTo>
                  <a:cubicBezTo>
                    <a:pt x="52767" y="6507"/>
                    <a:pt x="52301" y="6080"/>
                    <a:pt x="52272" y="5522"/>
                  </a:cubicBezTo>
                  <a:cubicBezTo>
                    <a:pt x="52237" y="4945"/>
                    <a:pt x="52679" y="4448"/>
                    <a:pt x="53251" y="4413"/>
                  </a:cubicBezTo>
                  <a:cubicBezTo>
                    <a:pt x="53266" y="4412"/>
                    <a:pt x="53280" y="4412"/>
                    <a:pt x="53295" y="4412"/>
                  </a:cubicBezTo>
                  <a:cubicBezTo>
                    <a:pt x="53428" y="4412"/>
                    <a:pt x="53550" y="4433"/>
                    <a:pt x="53667" y="4478"/>
                  </a:cubicBezTo>
                  <a:cubicBezTo>
                    <a:pt x="53724" y="4260"/>
                    <a:pt x="53916" y="4111"/>
                    <a:pt x="54133" y="4111"/>
                  </a:cubicBezTo>
                  <a:close/>
                  <a:moveTo>
                    <a:pt x="31213" y="6626"/>
                  </a:moveTo>
                  <a:cubicBezTo>
                    <a:pt x="31371" y="6626"/>
                    <a:pt x="31507" y="6757"/>
                    <a:pt x="31512" y="6922"/>
                  </a:cubicBezTo>
                  <a:cubicBezTo>
                    <a:pt x="31517" y="7093"/>
                    <a:pt x="31382" y="7233"/>
                    <a:pt x="31211" y="7243"/>
                  </a:cubicBezTo>
                  <a:cubicBezTo>
                    <a:pt x="31040" y="7243"/>
                    <a:pt x="30900" y="7113"/>
                    <a:pt x="30895" y="6942"/>
                  </a:cubicBezTo>
                  <a:cubicBezTo>
                    <a:pt x="30890" y="6772"/>
                    <a:pt x="31020" y="6626"/>
                    <a:pt x="31196" y="6626"/>
                  </a:cubicBezTo>
                  <a:cubicBezTo>
                    <a:pt x="31202" y="6626"/>
                    <a:pt x="31207" y="6626"/>
                    <a:pt x="31213" y="6626"/>
                  </a:cubicBezTo>
                  <a:close/>
                  <a:moveTo>
                    <a:pt x="34172" y="7976"/>
                  </a:moveTo>
                  <a:cubicBezTo>
                    <a:pt x="34343" y="7976"/>
                    <a:pt x="34479" y="8105"/>
                    <a:pt x="34484" y="8272"/>
                  </a:cubicBezTo>
                  <a:cubicBezTo>
                    <a:pt x="34489" y="8443"/>
                    <a:pt x="34353" y="8589"/>
                    <a:pt x="34182" y="8594"/>
                  </a:cubicBezTo>
                  <a:cubicBezTo>
                    <a:pt x="34179" y="8594"/>
                    <a:pt x="34176" y="8594"/>
                    <a:pt x="34173" y="8594"/>
                  </a:cubicBezTo>
                  <a:cubicBezTo>
                    <a:pt x="34007" y="8594"/>
                    <a:pt x="33871" y="8460"/>
                    <a:pt x="33866" y="8292"/>
                  </a:cubicBezTo>
                  <a:cubicBezTo>
                    <a:pt x="33861" y="8122"/>
                    <a:pt x="33997" y="7981"/>
                    <a:pt x="34162" y="7976"/>
                  </a:cubicBezTo>
                  <a:cubicBezTo>
                    <a:pt x="34166" y="7976"/>
                    <a:pt x="34169" y="7976"/>
                    <a:pt x="34172" y="7976"/>
                  </a:cubicBezTo>
                  <a:close/>
                  <a:moveTo>
                    <a:pt x="1" y="1"/>
                  </a:moveTo>
                  <a:cubicBezTo>
                    <a:pt x="914" y="899"/>
                    <a:pt x="2139" y="1637"/>
                    <a:pt x="3379" y="1958"/>
                  </a:cubicBezTo>
                  <a:cubicBezTo>
                    <a:pt x="2244" y="2746"/>
                    <a:pt x="1190" y="4227"/>
                    <a:pt x="944" y="5587"/>
                  </a:cubicBezTo>
                  <a:cubicBezTo>
                    <a:pt x="2335" y="5010"/>
                    <a:pt x="3851" y="4036"/>
                    <a:pt x="4578" y="2721"/>
                  </a:cubicBezTo>
                  <a:cubicBezTo>
                    <a:pt x="7028" y="3218"/>
                    <a:pt x="9332" y="4147"/>
                    <a:pt x="11585" y="5226"/>
                  </a:cubicBezTo>
                  <a:cubicBezTo>
                    <a:pt x="11920" y="5209"/>
                    <a:pt x="12254" y="5201"/>
                    <a:pt x="12587" y="5201"/>
                  </a:cubicBezTo>
                  <a:cubicBezTo>
                    <a:pt x="17641" y="5201"/>
                    <a:pt x="22565" y="7059"/>
                    <a:pt x="27391" y="8669"/>
                  </a:cubicBezTo>
                  <a:cubicBezTo>
                    <a:pt x="30082" y="9562"/>
                    <a:pt x="32877" y="10396"/>
                    <a:pt x="35688" y="10797"/>
                  </a:cubicBezTo>
                  <a:cubicBezTo>
                    <a:pt x="36823" y="10962"/>
                    <a:pt x="37960" y="11055"/>
                    <a:pt x="39091" y="11055"/>
                  </a:cubicBezTo>
                  <a:cubicBezTo>
                    <a:pt x="40135" y="11055"/>
                    <a:pt x="41174" y="10975"/>
                    <a:pt x="42203" y="10797"/>
                  </a:cubicBezTo>
                  <a:cubicBezTo>
                    <a:pt x="42750" y="10702"/>
                    <a:pt x="43292" y="10581"/>
                    <a:pt x="43829" y="10426"/>
                  </a:cubicBezTo>
                  <a:cubicBezTo>
                    <a:pt x="46234" y="9748"/>
                    <a:pt x="48342" y="8453"/>
                    <a:pt x="50846" y="7951"/>
                  </a:cubicBezTo>
                  <a:cubicBezTo>
                    <a:pt x="52281" y="7664"/>
                    <a:pt x="53747" y="7517"/>
                    <a:pt x="55213" y="7517"/>
                  </a:cubicBezTo>
                  <a:cubicBezTo>
                    <a:pt x="55824" y="7517"/>
                    <a:pt x="56436" y="7543"/>
                    <a:pt x="57045" y="7595"/>
                  </a:cubicBezTo>
                  <a:cubicBezTo>
                    <a:pt x="57577" y="7163"/>
                    <a:pt x="58084" y="6706"/>
                    <a:pt x="58576" y="6230"/>
                  </a:cubicBezTo>
                  <a:cubicBezTo>
                    <a:pt x="59530" y="5296"/>
                    <a:pt x="60408" y="4282"/>
                    <a:pt x="61191" y="3203"/>
                  </a:cubicBezTo>
                  <a:cubicBezTo>
                    <a:pt x="59364" y="2299"/>
                    <a:pt x="57281" y="2089"/>
                    <a:pt x="55248" y="2013"/>
                  </a:cubicBezTo>
                  <a:cubicBezTo>
                    <a:pt x="54580" y="1989"/>
                    <a:pt x="53911" y="1977"/>
                    <a:pt x="53243" y="1977"/>
                  </a:cubicBezTo>
                  <a:cubicBezTo>
                    <a:pt x="47891" y="1977"/>
                    <a:pt x="42535" y="2708"/>
                    <a:pt x="37194" y="3283"/>
                  </a:cubicBezTo>
                  <a:cubicBezTo>
                    <a:pt x="33761" y="3655"/>
                    <a:pt x="30338" y="3961"/>
                    <a:pt x="26924" y="3961"/>
                  </a:cubicBezTo>
                  <a:cubicBezTo>
                    <a:pt x="26885" y="3961"/>
                    <a:pt x="26846" y="3961"/>
                    <a:pt x="26807" y="3961"/>
                  </a:cubicBezTo>
                  <a:cubicBezTo>
                    <a:pt x="24407" y="3961"/>
                    <a:pt x="22012" y="3809"/>
                    <a:pt x="19621" y="3429"/>
                  </a:cubicBezTo>
                  <a:cubicBezTo>
                    <a:pt x="15634" y="2791"/>
                    <a:pt x="11625" y="1509"/>
                    <a:pt x="7644" y="1509"/>
                  </a:cubicBezTo>
                  <a:cubicBezTo>
                    <a:pt x="6643" y="1509"/>
                    <a:pt x="5645" y="1590"/>
                    <a:pt x="4649" y="1782"/>
                  </a:cubicBezTo>
                  <a:cubicBezTo>
                    <a:pt x="4619" y="1602"/>
                    <a:pt x="4458" y="1456"/>
                    <a:pt x="4332" y="1321"/>
                  </a:cubicBezTo>
                  <a:cubicBezTo>
                    <a:pt x="3795" y="764"/>
                    <a:pt x="3068" y="412"/>
                    <a:pt x="2310" y="221"/>
                  </a:cubicBezTo>
                  <a:cubicBezTo>
                    <a:pt x="1562" y="36"/>
                    <a:pt x="77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27550" y="2861125"/>
              <a:ext cx="602600" cy="200550"/>
            </a:xfrm>
            <a:custGeom>
              <a:avLst/>
              <a:gdLst/>
              <a:ahLst/>
              <a:cxnLst/>
              <a:rect l="l" t="t" r="r" b="b"/>
              <a:pathLst>
                <a:path w="24104" h="8022" extrusionOk="0">
                  <a:moveTo>
                    <a:pt x="1002" y="1"/>
                  </a:moveTo>
                  <a:cubicBezTo>
                    <a:pt x="669" y="1"/>
                    <a:pt x="335" y="9"/>
                    <a:pt x="0" y="26"/>
                  </a:cubicBezTo>
                  <a:cubicBezTo>
                    <a:pt x="2686" y="1306"/>
                    <a:pt x="5296" y="2796"/>
                    <a:pt x="8001" y="4026"/>
                  </a:cubicBezTo>
                  <a:cubicBezTo>
                    <a:pt x="12764" y="6184"/>
                    <a:pt x="17894" y="7540"/>
                    <a:pt x="23099" y="8021"/>
                  </a:cubicBezTo>
                  <a:cubicBezTo>
                    <a:pt x="23360" y="7188"/>
                    <a:pt x="23697" y="6375"/>
                    <a:pt x="24103" y="5597"/>
                  </a:cubicBezTo>
                  <a:cubicBezTo>
                    <a:pt x="21292" y="5196"/>
                    <a:pt x="18497" y="4362"/>
                    <a:pt x="15806" y="3469"/>
                  </a:cubicBezTo>
                  <a:cubicBezTo>
                    <a:pt x="10980" y="1859"/>
                    <a:pt x="6056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947325" y="2919050"/>
              <a:ext cx="416750" cy="146650"/>
            </a:xfrm>
            <a:custGeom>
              <a:avLst/>
              <a:gdLst/>
              <a:ahLst/>
              <a:cxnLst/>
              <a:rect l="l" t="t" r="r" b="b"/>
              <a:pathLst>
                <a:path w="16670" h="5866" extrusionOk="0">
                  <a:moveTo>
                    <a:pt x="14837" y="0"/>
                  </a:moveTo>
                  <a:cubicBezTo>
                    <a:pt x="13371" y="0"/>
                    <a:pt x="11905" y="147"/>
                    <a:pt x="10470" y="434"/>
                  </a:cubicBezTo>
                  <a:cubicBezTo>
                    <a:pt x="7966" y="936"/>
                    <a:pt x="5858" y="2231"/>
                    <a:pt x="3453" y="2909"/>
                  </a:cubicBezTo>
                  <a:cubicBezTo>
                    <a:pt x="2916" y="3064"/>
                    <a:pt x="2374" y="3185"/>
                    <a:pt x="1827" y="3280"/>
                  </a:cubicBezTo>
                  <a:cubicBezTo>
                    <a:pt x="1285" y="4179"/>
                    <a:pt x="673" y="5047"/>
                    <a:pt x="0" y="5865"/>
                  </a:cubicBezTo>
                  <a:cubicBezTo>
                    <a:pt x="3187" y="5740"/>
                    <a:pt x="6355" y="5218"/>
                    <a:pt x="9366" y="4174"/>
                  </a:cubicBezTo>
                  <a:cubicBezTo>
                    <a:pt x="12011" y="3260"/>
                    <a:pt x="14501" y="1860"/>
                    <a:pt x="16669" y="78"/>
                  </a:cubicBezTo>
                  <a:cubicBezTo>
                    <a:pt x="16060" y="26"/>
                    <a:pt x="15448" y="0"/>
                    <a:pt x="1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2279600" y="2833875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466" y="1"/>
                  </a:moveTo>
                  <a:cubicBezTo>
                    <a:pt x="249" y="1"/>
                    <a:pt x="57" y="150"/>
                    <a:pt x="0" y="368"/>
                  </a:cubicBezTo>
                  <a:cubicBezTo>
                    <a:pt x="276" y="463"/>
                    <a:pt x="502" y="679"/>
                    <a:pt x="613" y="950"/>
                  </a:cubicBezTo>
                  <a:cubicBezTo>
                    <a:pt x="778" y="905"/>
                    <a:pt x="914" y="764"/>
                    <a:pt x="949" y="584"/>
                  </a:cubicBezTo>
                  <a:cubicBezTo>
                    <a:pt x="1004" y="318"/>
                    <a:pt x="834" y="62"/>
                    <a:pt x="568" y="11"/>
                  </a:cubicBezTo>
                  <a:cubicBezTo>
                    <a:pt x="533" y="4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278100" y="2843050"/>
              <a:ext cx="16825" cy="15225"/>
            </a:xfrm>
            <a:custGeom>
              <a:avLst/>
              <a:gdLst/>
              <a:ahLst/>
              <a:cxnLst/>
              <a:rect l="l" t="t" r="r" b="b"/>
              <a:pathLst>
                <a:path w="673" h="609" extrusionOk="0">
                  <a:moveTo>
                    <a:pt x="60" y="1"/>
                  </a:moveTo>
                  <a:cubicBezTo>
                    <a:pt x="55" y="6"/>
                    <a:pt x="55" y="16"/>
                    <a:pt x="55" y="26"/>
                  </a:cubicBezTo>
                  <a:cubicBezTo>
                    <a:pt x="0" y="287"/>
                    <a:pt x="171" y="543"/>
                    <a:pt x="437" y="598"/>
                  </a:cubicBezTo>
                  <a:cubicBezTo>
                    <a:pt x="466" y="605"/>
                    <a:pt x="496" y="609"/>
                    <a:pt x="526" y="609"/>
                  </a:cubicBezTo>
                  <a:cubicBezTo>
                    <a:pt x="578" y="609"/>
                    <a:pt x="628" y="599"/>
                    <a:pt x="673" y="583"/>
                  </a:cubicBezTo>
                  <a:cubicBezTo>
                    <a:pt x="562" y="312"/>
                    <a:pt x="336" y="9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243825" y="2841400"/>
              <a:ext cx="53875" cy="52425"/>
            </a:xfrm>
            <a:custGeom>
              <a:avLst/>
              <a:gdLst/>
              <a:ahLst/>
              <a:cxnLst/>
              <a:rect l="l" t="t" r="r" b="b"/>
              <a:pathLst>
                <a:path w="2155" h="2097" extrusionOk="0">
                  <a:moveTo>
                    <a:pt x="1059" y="1"/>
                  </a:moveTo>
                  <a:cubicBezTo>
                    <a:pt x="1044" y="1"/>
                    <a:pt x="1030" y="1"/>
                    <a:pt x="1015" y="2"/>
                  </a:cubicBezTo>
                  <a:cubicBezTo>
                    <a:pt x="443" y="37"/>
                    <a:pt x="1" y="534"/>
                    <a:pt x="36" y="1111"/>
                  </a:cubicBezTo>
                  <a:cubicBezTo>
                    <a:pt x="65" y="1669"/>
                    <a:pt x="531" y="2096"/>
                    <a:pt x="1084" y="2096"/>
                  </a:cubicBezTo>
                  <a:cubicBezTo>
                    <a:pt x="1103" y="2096"/>
                    <a:pt x="1121" y="2096"/>
                    <a:pt x="1140" y="2095"/>
                  </a:cubicBezTo>
                  <a:cubicBezTo>
                    <a:pt x="1717" y="2059"/>
                    <a:pt x="2154" y="1563"/>
                    <a:pt x="2124" y="985"/>
                  </a:cubicBezTo>
                  <a:cubicBezTo>
                    <a:pt x="2114" y="870"/>
                    <a:pt x="2089" y="754"/>
                    <a:pt x="2044" y="649"/>
                  </a:cubicBezTo>
                  <a:cubicBezTo>
                    <a:pt x="1999" y="665"/>
                    <a:pt x="1949" y="675"/>
                    <a:pt x="1897" y="675"/>
                  </a:cubicBezTo>
                  <a:cubicBezTo>
                    <a:pt x="1867" y="675"/>
                    <a:pt x="1837" y="671"/>
                    <a:pt x="1808" y="664"/>
                  </a:cubicBezTo>
                  <a:cubicBezTo>
                    <a:pt x="1542" y="609"/>
                    <a:pt x="1371" y="353"/>
                    <a:pt x="1426" y="92"/>
                  </a:cubicBezTo>
                  <a:cubicBezTo>
                    <a:pt x="1426" y="82"/>
                    <a:pt x="1426" y="72"/>
                    <a:pt x="1431" y="67"/>
                  </a:cubicBezTo>
                  <a:cubicBezTo>
                    <a:pt x="1314" y="22"/>
                    <a:pt x="1192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2181225" y="2835400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5" y="0"/>
                  </a:moveTo>
                  <a:cubicBezTo>
                    <a:pt x="312" y="0"/>
                    <a:pt x="309" y="1"/>
                    <a:pt x="306" y="1"/>
                  </a:cubicBezTo>
                  <a:cubicBezTo>
                    <a:pt x="131" y="6"/>
                    <a:pt x="0" y="151"/>
                    <a:pt x="5" y="317"/>
                  </a:cubicBezTo>
                  <a:cubicBezTo>
                    <a:pt x="10" y="489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72"/>
                    <a:pt x="623" y="302"/>
                  </a:cubicBezTo>
                  <a:cubicBezTo>
                    <a:pt x="618" y="134"/>
                    <a:pt x="477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2147725" y="28650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5" y="0"/>
                  </a:moveTo>
                  <a:cubicBezTo>
                    <a:pt x="312" y="0"/>
                    <a:pt x="309" y="0"/>
                    <a:pt x="306" y="0"/>
                  </a:cubicBezTo>
                  <a:cubicBezTo>
                    <a:pt x="136" y="5"/>
                    <a:pt x="0" y="151"/>
                    <a:pt x="5" y="321"/>
                  </a:cubicBezTo>
                  <a:cubicBezTo>
                    <a:pt x="10" y="489"/>
                    <a:pt x="150" y="618"/>
                    <a:pt x="317" y="618"/>
                  </a:cubicBezTo>
                  <a:cubicBezTo>
                    <a:pt x="320" y="618"/>
                    <a:pt x="323" y="618"/>
                    <a:pt x="326" y="618"/>
                  </a:cubicBezTo>
                  <a:cubicBezTo>
                    <a:pt x="497" y="613"/>
                    <a:pt x="627" y="472"/>
                    <a:pt x="622" y="301"/>
                  </a:cubicBezTo>
                  <a:cubicBezTo>
                    <a:pt x="618" y="134"/>
                    <a:pt x="48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84450" y="29305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6" y="5"/>
                    <a:pt x="0" y="146"/>
                    <a:pt x="5" y="316"/>
                  </a:cubicBezTo>
                  <a:cubicBezTo>
                    <a:pt x="10" y="484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67"/>
                    <a:pt x="623" y="296"/>
                  </a:cubicBezTo>
                  <a:cubicBezTo>
                    <a:pt x="618" y="129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758850" y="2871775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6" y="1"/>
                    <a:pt x="0" y="147"/>
                    <a:pt x="5" y="317"/>
                  </a:cubicBezTo>
                  <a:cubicBezTo>
                    <a:pt x="10" y="485"/>
                    <a:pt x="146" y="619"/>
                    <a:pt x="312" y="619"/>
                  </a:cubicBezTo>
                  <a:cubicBezTo>
                    <a:pt x="315" y="619"/>
                    <a:pt x="318" y="619"/>
                    <a:pt x="321" y="619"/>
                  </a:cubicBezTo>
                  <a:cubicBezTo>
                    <a:pt x="492" y="614"/>
                    <a:pt x="628" y="468"/>
                    <a:pt x="623" y="297"/>
                  </a:cubicBezTo>
                  <a:cubicBezTo>
                    <a:pt x="618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710150" y="2896750"/>
              <a:ext cx="15725" cy="15475"/>
            </a:xfrm>
            <a:custGeom>
              <a:avLst/>
              <a:gdLst/>
              <a:ahLst/>
              <a:cxnLst/>
              <a:rect l="l" t="t" r="r" b="b"/>
              <a:pathLst>
                <a:path w="629" h="619" extrusionOk="0">
                  <a:moveTo>
                    <a:pt x="324" y="1"/>
                  </a:moveTo>
                  <a:cubicBezTo>
                    <a:pt x="318" y="1"/>
                    <a:pt x="313" y="1"/>
                    <a:pt x="307" y="1"/>
                  </a:cubicBezTo>
                  <a:cubicBezTo>
                    <a:pt x="131" y="1"/>
                    <a:pt x="1" y="147"/>
                    <a:pt x="6" y="317"/>
                  </a:cubicBezTo>
                  <a:cubicBezTo>
                    <a:pt x="11" y="488"/>
                    <a:pt x="151" y="618"/>
                    <a:pt x="322" y="618"/>
                  </a:cubicBezTo>
                  <a:cubicBezTo>
                    <a:pt x="493" y="608"/>
                    <a:pt x="628" y="468"/>
                    <a:pt x="623" y="297"/>
                  </a:cubicBezTo>
                  <a:cubicBezTo>
                    <a:pt x="618" y="132"/>
                    <a:pt x="48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5500" y="2859500"/>
              <a:ext cx="15725" cy="15450"/>
            </a:xfrm>
            <a:custGeom>
              <a:avLst/>
              <a:gdLst/>
              <a:ahLst/>
              <a:cxnLst/>
              <a:rect l="l" t="t" r="r" b="b"/>
              <a:pathLst>
                <a:path w="629" h="618" extrusionOk="0">
                  <a:moveTo>
                    <a:pt x="317" y="0"/>
                  </a:moveTo>
                  <a:cubicBezTo>
                    <a:pt x="313" y="0"/>
                    <a:pt x="310" y="0"/>
                    <a:pt x="307" y="0"/>
                  </a:cubicBezTo>
                  <a:cubicBezTo>
                    <a:pt x="136" y="5"/>
                    <a:pt x="1" y="146"/>
                    <a:pt x="11" y="317"/>
                  </a:cubicBezTo>
                  <a:cubicBezTo>
                    <a:pt x="11" y="484"/>
                    <a:pt x="151" y="618"/>
                    <a:pt x="318" y="618"/>
                  </a:cubicBezTo>
                  <a:cubicBezTo>
                    <a:pt x="321" y="618"/>
                    <a:pt x="324" y="618"/>
                    <a:pt x="327" y="618"/>
                  </a:cubicBezTo>
                  <a:cubicBezTo>
                    <a:pt x="498" y="613"/>
                    <a:pt x="628" y="467"/>
                    <a:pt x="628" y="301"/>
                  </a:cubicBezTo>
                  <a:cubicBezTo>
                    <a:pt x="618" y="129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11025" y="2813200"/>
              <a:ext cx="256750" cy="16950"/>
            </a:xfrm>
            <a:custGeom>
              <a:avLst/>
              <a:gdLst/>
              <a:ahLst/>
              <a:cxnLst/>
              <a:rect l="l" t="t" r="r" b="b"/>
              <a:pathLst>
                <a:path w="10270" h="678" fill="none" extrusionOk="0">
                  <a:moveTo>
                    <a:pt x="10270" y="0"/>
                  </a:moveTo>
                  <a:cubicBezTo>
                    <a:pt x="6837" y="372"/>
                    <a:pt x="3414" y="678"/>
                    <a:pt x="0" y="678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002925" y="2799525"/>
              <a:ext cx="24375" cy="28500"/>
            </a:xfrm>
            <a:custGeom>
              <a:avLst/>
              <a:gdLst/>
              <a:ahLst/>
              <a:cxnLst/>
              <a:rect l="l" t="t" r="r" b="b"/>
              <a:pathLst>
                <a:path w="975" h="1140" fill="none" extrusionOk="0">
                  <a:moveTo>
                    <a:pt x="1" y="1139"/>
                  </a:moveTo>
                  <a:cubicBezTo>
                    <a:pt x="387" y="823"/>
                    <a:pt x="719" y="432"/>
                    <a:pt x="97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947325" y="2966775"/>
              <a:ext cx="64525" cy="98925"/>
            </a:xfrm>
            <a:custGeom>
              <a:avLst/>
              <a:gdLst/>
              <a:ahLst/>
              <a:cxnLst/>
              <a:rect l="l" t="t" r="r" b="b"/>
              <a:pathLst>
                <a:path w="2581" h="3957" fill="none" extrusionOk="0">
                  <a:moveTo>
                    <a:pt x="0" y="3956"/>
                  </a:moveTo>
                  <a:cubicBezTo>
                    <a:pt x="673" y="3138"/>
                    <a:pt x="1285" y="2270"/>
                    <a:pt x="1827" y="1371"/>
                  </a:cubicBezTo>
                  <a:cubicBezTo>
                    <a:pt x="2098" y="924"/>
                    <a:pt x="2349" y="468"/>
                    <a:pt x="258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805025" y="2955375"/>
              <a:ext cx="53350" cy="106300"/>
            </a:xfrm>
            <a:custGeom>
              <a:avLst/>
              <a:gdLst/>
              <a:ahLst/>
              <a:cxnLst/>
              <a:rect l="l" t="t" r="r" b="b"/>
              <a:pathLst>
                <a:path w="2134" h="4252" fill="none" extrusionOk="0">
                  <a:moveTo>
                    <a:pt x="2133" y="0"/>
                  </a:moveTo>
                  <a:cubicBezTo>
                    <a:pt x="1712" y="577"/>
                    <a:pt x="1330" y="1190"/>
                    <a:pt x="1004" y="1827"/>
                  </a:cubicBezTo>
                  <a:cubicBezTo>
                    <a:pt x="598" y="2605"/>
                    <a:pt x="261" y="3418"/>
                    <a:pt x="0" y="425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993000" y="2916600"/>
              <a:ext cx="371075" cy="84475"/>
            </a:xfrm>
            <a:custGeom>
              <a:avLst/>
              <a:gdLst/>
              <a:ahLst/>
              <a:cxnLst/>
              <a:rect l="l" t="t" r="r" b="b"/>
              <a:pathLst>
                <a:path w="14843" h="3379" fill="none" extrusionOk="0">
                  <a:moveTo>
                    <a:pt x="0" y="3378"/>
                  </a:moveTo>
                  <a:cubicBezTo>
                    <a:pt x="547" y="3283"/>
                    <a:pt x="1089" y="3162"/>
                    <a:pt x="1626" y="3007"/>
                  </a:cubicBezTo>
                  <a:cubicBezTo>
                    <a:pt x="4031" y="2329"/>
                    <a:pt x="6139" y="1034"/>
                    <a:pt x="8643" y="532"/>
                  </a:cubicBezTo>
                  <a:cubicBezTo>
                    <a:pt x="10676" y="126"/>
                    <a:pt x="12774" y="0"/>
                    <a:pt x="14842" y="17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27550" y="2854975"/>
              <a:ext cx="602600" cy="146100"/>
            </a:xfrm>
            <a:custGeom>
              <a:avLst/>
              <a:gdLst/>
              <a:ahLst/>
              <a:cxnLst/>
              <a:rect l="l" t="t" r="r" b="b"/>
              <a:pathLst>
                <a:path w="24104" h="5844" fill="none" extrusionOk="0">
                  <a:moveTo>
                    <a:pt x="0" y="272"/>
                  </a:moveTo>
                  <a:cubicBezTo>
                    <a:pt x="5406" y="1"/>
                    <a:pt x="10661" y="1998"/>
                    <a:pt x="15811" y="3715"/>
                  </a:cubicBezTo>
                  <a:cubicBezTo>
                    <a:pt x="18497" y="4608"/>
                    <a:pt x="21292" y="5442"/>
                    <a:pt x="24103" y="584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657575" y="2734400"/>
              <a:ext cx="126275" cy="41425"/>
            </a:xfrm>
            <a:custGeom>
              <a:avLst/>
              <a:gdLst/>
              <a:ahLst/>
              <a:cxnLst/>
              <a:rect l="l" t="t" r="r" b="b"/>
              <a:pathLst>
                <a:path w="5051" h="1657" fill="none" extrusionOk="0">
                  <a:moveTo>
                    <a:pt x="1" y="0"/>
                  </a:moveTo>
                  <a:cubicBezTo>
                    <a:pt x="1762" y="271"/>
                    <a:pt x="3474" y="833"/>
                    <a:pt x="5050" y="165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823475" y="3027650"/>
              <a:ext cx="34400" cy="103675"/>
            </a:xfrm>
            <a:custGeom>
              <a:avLst/>
              <a:gdLst/>
              <a:ahLst/>
              <a:cxnLst/>
              <a:rect l="l" t="t" r="r" b="b"/>
              <a:pathLst>
                <a:path w="1376" h="4147" fill="none" extrusionOk="0">
                  <a:moveTo>
                    <a:pt x="0" y="4146"/>
                  </a:moveTo>
                  <a:cubicBezTo>
                    <a:pt x="211" y="3243"/>
                    <a:pt x="472" y="2354"/>
                    <a:pt x="788" y="1481"/>
                  </a:cubicBezTo>
                  <a:cubicBezTo>
                    <a:pt x="964" y="979"/>
                    <a:pt x="1165" y="487"/>
                    <a:pt x="137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207225" y="2807675"/>
              <a:ext cx="22100" cy="23875"/>
            </a:xfrm>
            <a:custGeom>
              <a:avLst/>
              <a:gdLst/>
              <a:ahLst/>
              <a:cxnLst/>
              <a:rect l="l" t="t" r="r" b="b"/>
              <a:pathLst>
                <a:path w="884" h="955" fill="none" extrusionOk="0">
                  <a:moveTo>
                    <a:pt x="0" y="0"/>
                  </a:moveTo>
                  <a:cubicBezTo>
                    <a:pt x="316" y="296"/>
                    <a:pt x="613" y="618"/>
                    <a:pt x="884" y="95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230175" y="2806550"/>
              <a:ext cx="23625" cy="22350"/>
            </a:xfrm>
            <a:custGeom>
              <a:avLst/>
              <a:gdLst/>
              <a:ahLst/>
              <a:cxnLst/>
              <a:rect l="l" t="t" r="r" b="b"/>
              <a:pathLst>
                <a:path w="945" h="894" fill="none" extrusionOk="0">
                  <a:moveTo>
                    <a:pt x="1" y="0"/>
                  </a:moveTo>
                  <a:cubicBezTo>
                    <a:pt x="332" y="281"/>
                    <a:pt x="648" y="582"/>
                    <a:pt x="944" y="89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41925" y="2893750"/>
              <a:ext cx="5675" cy="55375"/>
            </a:xfrm>
            <a:custGeom>
              <a:avLst/>
              <a:gdLst/>
              <a:ahLst/>
              <a:cxnLst/>
              <a:rect l="l" t="t" r="r" b="b"/>
              <a:pathLst>
                <a:path w="227" h="2215" fill="none" extrusionOk="0">
                  <a:moveTo>
                    <a:pt x="1" y="1"/>
                  </a:moveTo>
                  <a:cubicBezTo>
                    <a:pt x="76" y="738"/>
                    <a:pt x="151" y="1476"/>
                    <a:pt x="227" y="221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2065775" y="2898900"/>
              <a:ext cx="6800" cy="42925"/>
            </a:xfrm>
            <a:custGeom>
              <a:avLst/>
              <a:gdLst/>
              <a:ahLst/>
              <a:cxnLst/>
              <a:rect l="l" t="t" r="r" b="b"/>
              <a:pathLst>
                <a:path w="272" h="1717" fill="none" extrusionOk="0">
                  <a:moveTo>
                    <a:pt x="0" y="0"/>
                  </a:moveTo>
                  <a:cubicBezTo>
                    <a:pt x="91" y="573"/>
                    <a:pt x="181" y="1145"/>
                    <a:pt x="271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2092000" y="2893250"/>
              <a:ext cx="5550" cy="36800"/>
            </a:xfrm>
            <a:custGeom>
              <a:avLst/>
              <a:gdLst/>
              <a:ahLst/>
              <a:cxnLst/>
              <a:rect l="l" t="t" r="r" b="b"/>
              <a:pathLst>
                <a:path w="222" h="1472" fill="none" extrusionOk="0">
                  <a:moveTo>
                    <a:pt x="0" y="1"/>
                  </a:moveTo>
                  <a:cubicBezTo>
                    <a:pt x="76" y="492"/>
                    <a:pt x="146" y="979"/>
                    <a:pt x="221" y="147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312975" y="2873925"/>
              <a:ext cx="93750" cy="20975"/>
            </a:xfrm>
            <a:custGeom>
              <a:avLst/>
              <a:gdLst/>
              <a:ahLst/>
              <a:cxnLst/>
              <a:rect l="l" t="t" r="r" b="b"/>
              <a:pathLst>
                <a:path w="3750" h="839" fill="none" extrusionOk="0">
                  <a:moveTo>
                    <a:pt x="3750" y="467"/>
                  </a:moveTo>
                  <a:cubicBezTo>
                    <a:pt x="3695" y="482"/>
                    <a:pt x="3634" y="502"/>
                    <a:pt x="3574" y="518"/>
                  </a:cubicBezTo>
                  <a:cubicBezTo>
                    <a:pt x="2385" y="839"/>
                    <a:pt x="1065" y="653"/>
                    <a:pt x="16" y="11"/>
                  </a:cubicBezTo>
                  <a:cubicBezTo>
                    <a:pt x="16" y="11"/>
                    <a:pt x="6" y="6"/>
                    <a:pt x="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2309700" y="2864650"/>
              <a:ext cx="9200" cy="22100"/>
            </a:xfrm>
            <a:custGeom>
              <a:avLst/>
              <a:gdLst/>
              <a:ahLst/>
              <a:cxnLst/>
              <a:rect l="l" t="t" r="r" b="b"/>
              <a:pathLst>
                <a:path w="368" h="884" fill="none" extrusionOk="0">
                  <a:moveTo>
                    <a:pt x="1" y="883"/>
                  </a:moveTo>
                  <a:cubicBezTo>
                    <a:pt x="31" y="713"/>
                    <a:pt x="76" y="542"/>
                    <a:pt x="147" y="382"/>
                  </a:cubicBezTo>
                  <a:cubicBezTo>
                    <a:pt x="207" y="246"/>
                    <a:pt x="277" y="121"/>
                    <a:pt x="367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237925" y="2799900"/>
              <a:ext cx="48725" cy="42800"/>
            </a:xfrm>
            <a:custGeom>
              <a:avLst/>
              <a:gdLst/>
              <a:ahLst/>
              <a:cxnLst/>
              <a:rect l="l" t="t" r="r" b="b"/>
              <a:pathLst>
                <a:path w="1949" h="1712" fill="none" extrusionOk="0">
                  <a:moveTo>
                    <a:pt x="1948" y="40"/>
                  </a:moveTo>
                  <a:cubicBezTo>
                    <a:pt x="919" y="0"/>
                    <a:pt x="121" y="778"/>
                    <a:pt x="1" y="1712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"/>
          <p:cNvGrpSpPr/>
          <p:nvPr/>
        </p:nvGrpSpPr>
        <p:grpSpPr>
          <a:xfrm>
            <a:off x="8190336" y="3600070"/>
            <a:ext cx="1876687" cy="1761812"/>
            <a:chOff x="578800" y="3042675"/>
            <a:chExt cx="1185975" cy="1113450"/>
          </a:xfrm>
        </p:grpSpPr>
        <p:sp>
          <p:nvSpPr>
            <p:cNvPr id="637" name="Google Shape;637;p4"/>
            <p:cNvSpPr/>
            <p:nvPr/>
          </p:nvSpPr>
          <p:spPr>
            <a:xfrm>
              <a:off x="694500" y="3538975"/>
              <a:ext cx="55850" cy="73950"/>
            </a:xfrm>
            <a:custGeom>
              <a:avLst/>
              <a:gdLst/>
              <a:ahLst/>
              <a:cxnLst/>
              <a:rect l="l" t="t" r="r" b="b"/>
              <a:pathLst>
                <a:path w="2234" h="2958" fill="none" extrusionOk="0">
                  <a:moveTo>
                    <a:pt x="0" y="2395"/>
                  </a:moveTo>
                  <a:cubicBezTo>
                    <a:pt x="608" y="2586"/>
                    <a:pt x="1220" y="2771"/>
                    <a:pt x="1827" y="2957"/>
                  </a:cubicBezTo>
                  <a:cubicBezTo>
                    <a:pt x="1908" y="1988"/>
                    <a:pt x="2108" y="970"/>
                    <a:pt x="223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98250" y="3490300"/>
              <a:ext cx="171550" cy="221625"/>
            </a:xfrm>
            <a:custGeom>
              <a:avLst/>
              <a:gdLst/>
              <a:ahLst/>
              <a:cxnLst/>
              <a:rect l="l" t="t" r="r" b="b"/>
              <a:pathLst>
                <a:path w="6862" h="8865" extrusionOk="0">
                  <a:moveTo>
                    <a:pt x="31" y="0"/>
                  </a:moveTo>
                  <a:lnTo>
                    <a:pt x="0" y="66"/>
                  </a:lnTo>
                  <a:cubicBezTo>
                    <a:pt x="2309" y="1220"/>
                    <a:pt x="3996" y="3584"/>
                    <a:pt x="4282" y="6159"/>
                  </a:cubicBezTo>
                  <a:cubicBezTo>
                    <a:pt x="4347" y="6721"/>
                    <a:pt x="4347" y="7288"/>
                    <a:pt x="4357" y="7856"/>
                  </a:cubicBezTo>
                  <a:lnTo>
                    <a:pt x="4377" y="7856"/>
                  </a:lnTo>
                  <a:cubicBezTo>
                    <a:pt x="4468" y="7911"/>
                    <a:pt x="4563" y="7961"/>
                    <a:pt x="4658" y="8006"/>
                  </a:cubicBezTo>
                  <a:cubicBezTo>
                    <a:pt x="4814" y="8071"/>
                    <a:pt x="4970" y="8122"/>
                    <a:pt x="5130" y="8172"/>
                  </a:cubicBezTo>
                  <a:cubicBezTo>
                    <a:pt x="5722" y="8367"/>
                    <a:pt x="6300" y="8603"/>
                    <a:pt x="6862" y="8864"/>
                  </a:cubicBezTo>
                  <a:cubicBezTo>
                    <a:pt x="6521" y="7886"/>
                    <a:pt x="6365" y="6837"/>
                    <a:pt x="6044" y="5848"/>
                  </a:cubicBezTo>
                  <a:cubicBezTo>
                    <a:pt x="5140" y="3082"/>
                    <a:pt x="2821" y="823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769775" y="3618675"/>
              <a:ext cx="124250" cy="254625"/>
            </a:xfrm>
            <a:custGeom>
              <a:avLst/>
              <a:gdLst/>
              <a:ahLst/>
              <a:cxnLst/>
              <a:rect l="l" t="t" r="r" b="b"/>
              <a:pathLst>
                <a:path w="4970" h="10185" extrusionOk="0">
                  <a:moveTo>
                    <a:pt x="1195" y="0"/>
                  </a:moveTo>
                  <a:cubicBezTo>
                    <a:pt x="1065" y="462"/>
                    <a:pt x="929" y="924"/>
                    <a:pt x="784" y="1385"/>
                  </a:cubicBezTo>
                  <a:cubicBezTo>
                    <a:pt x="538" y="2173"/>
                    <a:pt x="272" y="2961"/>
                    <a:pt x="6" y="3734"/>
                  </a:cubicBezTo>
                  <a:lnTo>
                    <a:pt x="1" y="3729"/>
                  </a:lnTo>
                  <a:lnTo>
                    <a:pt x="1" y="3729"/>
                  </a:lnTo>
                  <a:cubicBezTo>
                    <a:pt x="121" y="4071"/>
                    <a:pt x="257" y="4402"/>
                    <a:pt x="438" y="4718"/>
                  </a:cubicBezTo>
                  <a:cubicBezTo>
                    <a:pt x="879" y="5506"/>
                    <a:pt x="1537" y="6164"/>
                    <a:pt x="1963" y="6962"/>
                  </a:cubicBezTo>
                  <a:cubicBezTo>
                    <a:pt x="2490" y="7946"/>
                    <a:pt x="2621" y="9045"/>
                    <a:pt x="2701" y="10169"/>
                  </a:cubicBezTo>
                  <a:cubicBezTo>
                    <a:pt x="2711" y="10174"/>
                    <a:pt x="2721" y="10179"/>
                    <a:pt x="2731" y="10184"/>
                  </a:cubicBezTo>
                  <a:cubicBezTo>
                    <a:pt x="3364" y="8432"/>
                    <a:pt x="4072" y="6691"/>
                    <a:pt x="4940" y="5039"/>
                  </a:cubicBezTo>
                  <a:lnTo>
                    <a:pt x="4970" y="5029"/>
                  </a:lnTo>
                  <a:cubicBezTo>
                    <a:pt x="4714" y="4442"/>
                    <a:pt x="4282" y="3925"/>
                    <a:pt x="3811" y="3509"/>
                  </a:cubicBezTo>
                  <a:cubicBezTo>
                    <a:pt x="3188" y="2956"/>
                    <a:pt x="2480" y="2480"/>
                    <a:pt x="1999" y="1802"/>
                  </a:cubicBezTo>
                  <a:cubicBezTo>
                    <a:pt x="1612" y="1265"/>
                    <a:pt x="1401" y="632"/>
                    <a:pt x="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78800" y="3483525"/>
              <a:ext cx="221125" cy="228525"/>
            </a:xfrm>
            <a:custGeom>
              <a:avLst/>
              <a:gdLst/>
              <a:ahLst/>
              <a:cxnLst/>
              <a:rect l="l" t="t" r="r" b="b"/>
              <a:pathLst>
                <a:path w="8845" h="9141" extrusionOk="0">
                  <a:moveTo>
                    <a:pt x="0" y="0"/>
                  </a:moveTo>
                  <a:cubicBezTo>
                    <a:pt x="3" y="1"/>
                    <a:pt x="5" y="2"/>
                    <a:pt x="7" y="2"/>
                  </a:cubicBezTo>
                  <a:lnTo>
                    <a:pt x="7" y="2"/>
                  </a:lnTo>
                  <a:cubicBezTo>
                    <a:pt x="5" y="2"/>
                    <a:pt x="3" y="1"/>
                    <a:pt x="0" y="0"/>
                  </a:cubicBezTo>
                  <a:close/>
                  <a:moveTo>
                    <a:pt x="7" y="2"/>
                  </a:moveTo>
                  <a:cubicBezTo>
                    <a:pt x="271" y="97"/>
                    <a:pt x="529" y="212"/>
                    <a:pt x="778" y="337"/>
                  </a:cubicBezTo>
                  <a:lnTo>
                    <a:pt x="809" y="271"/>
                  </a:lnTo>
                  <a:cubicBezTo>
                    <a:pt x="3599" y="1094"/>
                    <a:pt x="5918" y="3353"/>
                    <a:pt x="6822" y="6119"/>
                  </a:cubicBezTo>
                  <a:cubicBezTo>
                    <a:pt x="7143" y="7108"/>
                    <a:pt x="7299" y="8157"/>
                    <a:pt x="7640" y="9135"/>
                  </a:cubicBezTo>
                  <a:lnTo>
                    <a:pt x="7645" y="9140"/>
                  </a:lnTo>
                  <a:cubicBezTo>
                    <a:pt x="7911" y="8367"/>
                    <a:pt x="8177" y="7579"/>
                    <a:pt x="8423" y="6791"/>
                  </a:cubicBezTo>
                  <a:cubicBezTo>
                    <a:pt x="8568" y="6330"/>
                    <a:pt x="8704" y="5868"/>
                    <a:pt x="8834" y="5406"/>
                  </a:cubicBezTo>
                  <a:lnTo>
                    <a:pt x="8845" y="5406"/>
                  </a:lnTo>
                  <a:cubicBezTo>
                    <a:pt x="8619" y="4703"/>
                    <a:pt x="8408" y="3986"/>
                    <a:pt x="7996" y="3383"/>
                  </a:cubicBezTo>
                  <a:cubicBezTo>
                    <a:pt x="7610" y="2811"/>
                    <a:pt x="7058" y="2364"/>
                    <a:pt x="6495" y="1963"/>
                  </a:cubicBezTo>
                  <a:cubicBezTo>
                    <a:pt x="5547" y="1280"/>
                    <a:pt x="4663" y="793"/>
                    <a:pt x="3569" y="452"/>
                  </a:cubicBezTo>
                  <a:cubicBezTo>
                    <a:pt x="2467" y="111"/>
                    <a:pt x="981" y="351"/>
                    <a:pt x="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898400" y="3972775"/>
              <a:ext cx="69800" cy="136175"/>
            </a:xfrm>
            <a:custGeom>
              <a:avLst/>
              <a:gdLst/>
              <a:ahLst/>
              <a:cxnLst/>
              <a:rect l="l" t="t" r="r" b="b"/>
              <a:pathLst>
                <a:path w="2792" h="5447" extrusionOk="0">
                  <a:moveTo>
                    <a:pt x="1351" y="0"/>
                  </a:moveTo>
                  <a:lnTo>
                    <a:pt x="1301" y="16"/>
                  </a:lnTo>
                  <a:cubicBezTo>
                    <a:pt x="964" y="809"/>
                    <a:pt x="623" y="1602"/>
                    <a:pt x="287" y="2395"/>
                  </a:cubicBezTo>
                  <a:cubicBezTo>
                    <a:pt x="176" y="2656"/>
                    <a:pt x="41" y="2977"/>
                    <a:pt x="1" y="3258"/>
                  </a:cubicBezTo>
                  <a:cubicBezTo>
                    <a:pt x="56" y="3373"/>
                    <a:pt x="106" y="3489"/>
                    <a:pt x="156" y="3609"/>
                  </a:cubicBezTo>
                  <a:cubicBezTo>
                    <a:pt x="392" y="4202"/>
                    <a:pt x="558" y="4874"/>
                    <a:pt x="839" y="5446"/>
                  </a:cubicBezTo>
                  <a:lnTo>
                    <a:pt x="2791" y="5446"/>
                  </a:lnTo>
                  <a:cubicBezTo>
                    <a:pt x="2375" y="5025"/>
                    <a:pt x="2079" y="4443"/>
                    <a:pt x="1933" y="3865"/>
                  </a:cubicBezTo>
                  <a:cubicBezTo>
                    <a:pt x="1667" y="2806"/>
                    <a:pt x="1742" y="1682"/>
                    <a:pt x="1517" y="613"/>
                  </a:cubicBezTo>
                  <a:cubicBezTo>
                    <a:pt x="1471" y="407"/>
                    <a:pt x="1416" y="201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760375" y="3842775"/>
              <a:ext cx="138050" cy="212225"/>
            </a:xfrm>
            <a:custGeom>
              <a:avLst/>
              <a:gdLst/>
              <a:ahLst/>
              <a:cxnLst/>
              <a:rect l="l" t="t" r="r" b="b"/>
              <a:pathLst>
                <a:path w="5522" h="8489" extrusionOk="0">
                  <a:moveTo>
                    <a:pt x="26" y="1"/>
                  </a:moveTo>
                  <a:lnTo>
                    <a:pt x="0" y="6"/>
                  </a:lnTo>
                  <a:cubicBezTo>
                    <a:pt x="502" y="1948"/>
                    <a:pt x="206" y="4066"/>
                    <a:pt x="352" y="6094"/>
                  </a:cubicBezTo>
                  <a:cubicBezTo>
                    <a:pt x="377" y="6455"/>
                    <a:pt x="427" y="6827"/>
                    <a:pt x="497" y="7198"/>
                  </a:cubicBezTo>
                  <a:cubicBezTo>
                    <a:pt x="2149" y="7725"/>
                    <a:pt x="3820" y="8157"/>
                    <a:pt x="5517" y="8488"/>
                  </a:cubicBezTo>
                  <a:cubicBezTo>
                    <a:pt x="5522" y="8478"/>
                    <a:pt x="5522" y="8468"/>
                    <a:pt x="5522" y="8458"/>
                  </a:cubicBezTo>
                  <a:cubicBezTo>
                    <a:pt x="4970" y="7294"/>
                    <a:pt x="4096" y="6280"/>
                    <a:pt x="3639" y="5070"/>
                  </a:cubicBezTo>
                  <a:cubicBezTo>
                    <a:pt x="3183" y="3855"/>
                    <a:pt x="3173" y="2515"/>
                    <a:pt x="3077" y="1205"/>
                  </a:cubicBezTo>
                  <a:cubicBezTo>
                    <a:pt x="2083" y="748"/>
                    <a:pt x="1065" y="347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707175" y="3686675"/>
              <a:ext cx="130150" cy="186250"/>
            </a:xfrm>
            <a:custGeom>
              <a:avLst/>
              <a:gdLst/>
              <a:ahLst/>
              <a:cxnLst/>
              <a:rect l="l" t="t" r="r" b="b"/>
              <a:pathLst>
                <a:path w="5206" h="7450" extrusionOk="0">
                  <a:moveTo>
                    <a:pt x="0" y="1"/>
                  </a:moveTo>
                  <a:cubicBezTo>
                    <a:pt x="20" y="718"/>
                    <a:pt x="55" y="1431"/>
                    <a:pt x="256" y="2119"/>
                  </a:cubicBezTo>
                  <a:cubicBezTo>
                    <a:pt x="593" y="3278"/>
                    <a:pt x="1381" y="4257"/>
                    <a:pt x="1842" y="5376"/>
                  </a:cubicBezTo>
                  <a:cubicBezTo>
                    <a:pt x="1958" y="5662"/>
                    <a:pt x="2053" y="5953"/>
                    <a:pt x="2128" y="6250"/>
                  </a:cubicBezTo>
                  <a:lnTo>
                    <a:pt x="2154" y="6245"/>
                  </a:lnTo>
                  <a:cubicBezTo>
                    <a:pt x="3193" y="6591"/>
                    <a:pt x="4211" y="6992"/>
                    <a:pt x="5205" y="7449"/>
                  </a:cubicBezTo>
                  <a:cubicBezTo>
                    <a:pt x="5125" y="6325"/>
                    <a:pt x="4994" y="5226"/>
                    <a:pt x="4467" y="4242"/>
                  </a:cubicBezTo>
                  <a:cubicBezTo>
                    <a:pt x="4041" y="3444"/>
                    <a:pt x="3383" y="2786"/>
                    <a:pt x="2942" y="1998"/>
                  </a:cubicBezTo>
                  <a:cubicBezTo>
                    <a:pt x="2761" y="1682"/>
                    <a:pt x="2625" y="1351"/>
                    <a:pt x="2505" y="1009"/>
                  </a:cubicBezTo>
                  <a:cubicBezTo>
                    <a:pt x="1943" y="748"/>
                    <a:pt x="1365" y="512"/>
                    <a:pt x="773" y="317"/>
                  </a:cubicBezTo>
                  <a:cubicBezTo>
                    <a:pt x="613" y="267"/>
                    <a:pt x="457" y="216"/>
                    <a:pt x="301" y="151"/>
                  </a:cubicBezTo>
                  <a:cubicBezTo>
                    <a:pt x="206" y="106"/>
                    <a:pt x="111" y="56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837300" y="3744400"/>
              <a:ext cx="94875" cy="309850"/>
            </a:xfrm>
            <a:custGeom>
              <a:avLst/>
              <a:gdLst/>
              <a:ahLst/>
              <a:cxnLst/>
              <a:rect l="l" t="t" r="r" b="b"/>
              <a:pathLst>
                <a:path w="3795" h="12394" extrusionOk="0">
                  <a:moveTo>
                    <a:pt x="2269" y="0"/>
                  </a:moveTo>
                  <a:lnTo>
                    <a:pt x="2239" y="10"/>
                  </a:lnTo>
                  <a:cubicBezTo>
                    <a:pt x="1371" y="1662"/>
                    <a:pt x="663" y="3403"/>
                    <a:pt x="30" y="5155"/>
                  </a:cubicBezTo>
                  <a:cubicBezTo>
                    <a:pt x="20" y="5150"/>
                    <a:pt x="10" y="5145"/>
                    <a:pt x="0" y="5140"/>
                  </a:cubicBezTo>
                  <a:lnTo>
                    <a:pt x="0" y="5140"/>
                  </a:lnTo>
                  <a:cubicBezTo>
                    <a:pt x="96" y="6450"/>
                    <a:pt x="106" y="7790"/>
                    <a:pt x="562" y="9005"/>
                  </a:cubicBezTo>
                  <a:cubicBezTo>
                    <a:pt x="1019" y="10215"/>
                    <a:pt x="1893" y="11229"/>
                    <a:pt x="2445" y="12393"/>
                  </a:cubicBezTo>
                  <a:cubicBezTo>
                    <a:pt x="2485" y="12112"/>
                    <a:pt x="2620" y="11791"/>
                    <a:pt x="2731" y="11530"/>
                  </a:cubicBezTo>
                  <a:cubicBezTo>
                    <a:pt x="3067" y="10737"/>
                    <a:pt x="3408" y="9944"/>
                    <a:pt x="3745" y="9151"/>
                  </a:cubicBezTo>
                  <a:lnTo>
                    <a:pt x="3795" y="9135"/>
                  </a:lnTo>
                  <a:cubicBezTo>
                    <a:pt x="3469" y="8097"/>
                    <a:pt x="2937" y="7118"/>
                    <a:pt x="2650" y="6059"/>
                  </a:cubicBezTo>
                  <a:cubicBezTo>
                    <a:pt x="2164" y="4232"/>
                    <a:pt x="2450" y="2289"/>
                    <a:pt x="2430" y="397"/>
                  </a:cubicBezTo>
                  <a:lnTo>
                    <a:pt x="2405" y="397"/>
                  </a:lnTo>
                  <a:cubicBezTo>
                    <a:pt x="2369" y="261"/>
                    <a:pt x="2319" y="131"/>
                    <a:pt x="2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772800" y="4022725"/>
              <a:ext cx="146575" cy="86225"/>
            </a:xfrm>
            <a:custGeom>
              <a:avLst/>
              <a:gdLst/>
              <a:ahLst/>
              <a:cxnLst/>
              <a:rect l="l" t="t" r="r" b="b"/>
              <a:pathLst>
                <a:path w="5863" h="3449" extrusionOk="0">
                  <a:moveTo>
                    <a:pt x="0" y="0"/>
                  </a:moveTo>
                  <a:cubicBezTo>
                    <a:pt x="266" y="1320"/>
                    <a:pt x="849" y="2620"/>
                    <a:pt x="1772" y="3448"/>
                  </a:cubicBezTo>
                  <a:lnTo>
                    <a:pt x="5863" y="3448"/>
                  </a:lnTo>
                  <a:cubicBezTo>
                    <a:pt x="5582" y="2876"/>
                    <a:pt x="5416" y="2204"/>
                    <a:pt x="5180" y="1611"/>
                  </a:cubicBezTo>
                  <a:cubicBezTo>
                    <a:pt x="5130" y="1491"/>
                    <a:pt x="5080" y="1375"/>
                    <a:pt x="5025" y="1260"/>
                  </a:cubicBezTo>
                  <a:cubicBezTo>
                    <a:pt x="5025" y="1270"/>
                    <a:pt x="5025" y="1280"/>
                    <a:pt x="5020" y="1290"/>
                  </a:cubicBezTo>
                  <a:cubicBezTo>
                    <a:pt x="3323" y="959"/>
                    <a:pt x="1652" y="5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256150" y="4024100"/>
              <a:ext cx="186375" cy="84850"/>
            </a:xfrm>
            <a:custGeom>
              <a:avLst/>
              <a:gdLst/>
              <a:ahLst/>
              <a:cxnLst/>
              <a:rect l="l" t="t" r="r" b="b"/>
              <a:pathLst>
                <a:path w="7455" h="3394" extrusionOk="0">
                  <a:moveTo>
                    <a:pt x="7439" y="0"/>
                  </a:moveTo>
                  <a:cubicBezTo>
                    <a:pt x="6159" y="86"/>
                    <a:pt x="4849" y="181"/>
                    <a:pt x="3564" y="261"/>
                  </a:cubicBezTo>
                  <a:cubicBezTo>
                    <a:pt x="3564" y="251"/>
                    <a:pt x="3559" y="246"/>
                    <a:pt x="3554" y="236"/>
                  </a:cubicBezTo>
                  <a:cubicBezTo>
                    <a:pt x="2541" y="824"/>
                    <a:pt x="1431" y="1285"/>
                    <a:pt x="678" y="2174"/>
                  </a:cubicBezTo>
                  <a:cubicBezTo>
                    <a:pt x="377" y="2530"/>
                    <a:pt x="146" y="2947"/>
                    <a:pt x="1" y="3393"/>
                  </a:cubicBezTo>
                  <a:lnTo>
                    <a:pt x="2470" y="3393"/>
                  </a:lnTo>
                  <a:cubicBezTo>
                    <a:pt x="2731" y="2932"/>
                    <a:pt x="3093" y="2525"/>
                    <a:pt x="3529" y="2224"/>
                  </a:cubicBezTo>
                  <a:cubicBezTo>
                    <a:pt x="4779" y="1361"/>
                    <a:pt x="6596" y="1240"/>
                    <a:pt x="7454" y="10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418150" y="3831975"/>
              <a:ext cx="177475" cy="124500"/>
            </a:xfrm>
            <a:custGeom>
              <a:avLst/>
              <a:gdLst/>
              <a:ahLst/>
              <a:cxnLst/>
              <a:rect l="l" t="t" r="r" b="b"/>
              <a:pathLst>
                <a:path w="7099" h="4980" extrusionOk="0">
                  <a:moveTo>
                    <a:pt x="7098" y="1"/>
                  </a:moveTo>
                  <a:cubicBezTo>
                    <a:pt x="6681" y="91"/>
                    <a:pt x="6265" y="151"/>
                    <a:pt x="5848" y="212"/>
                  </a:cubicBezTo>
                  <a:cubicBezTo>
                    <a:pt x="5296" y="292"/>
                    <a:pt x="4749" y="357"/>
                    <a:pt x="4202" y="448"/>
                  </a:cubicBezTo>
                  <a:cubicBezTo>
                    <a:pt x="4112" y="583"/>
                    <a:pt x="4031" y="719"/>
                    <a:pt x="3961" y="864"/>
                  </a:cubicBezTo>
                  <a:cubicBezTo>
                    <a:pt x="3750" y="1286"/>
                    <a:pt x="3595" y="1743"/>
                    <a:pt x="3283" y="2099"/>
                  </a:cubicBezTo>
                  <a:cubicBezTo>
                    <a:pt x="2917" y="2516"/>
                    <a:pt x="2380" y="2731"/>
                    <a:pt x="1913" y="3027"/>
                  </a:cubicBezTo>
                  <a:cubicBezTo>
                    <a:pt x="1135" y="3519"/>
                    <a:pt x="558" y="4237"/>
                    <a:pt x="1" y="4980"/>
                  </a:cubicBezTo>
                  <a:cubicBezTo>
                    <a:pt x="1251" y="4709"/>
                    <a:pt x="2535" y="4553"/>
                    <a:pt x="3810" y="4403"/>
                  </a:cubicBezTo>
                  <a:cubicBezTo>
                    <a:pt x="4081" y="4262"/>
                    <a:pt x="4337" y="4107"/>
                    <a:pt x="4563" y="3916"/>
                  </a:cubicBezTo>
                  <a:cubicBezTo>
                    <a:pt x="5743" y="2887"/>
                    <a:pt x="5924" y="1050"/>
                    <a:pt x="7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20550" y="3746400"/>
              <a:ext cx="64025" cy="97025"/>
            </a:xfrm>
            <a:custGeom>
              <a:avLst/>
              <a:gdLst/>
              <a:ahLst/>
              <a:cxnLst/>
              <a:rect l="l" t="t" r="r" b="b"/>
              <a:pathLst>
                <a:path w="2561" h="3881" extrusionOk="0">
                  <a:moveTo>
                    <a:pt x="2550" y="1"/>
                  </a:moveTo>
                  <a:cubicBezTo>
                    <a:pt x="2470" y="16"/>
                    <a:pt x="2390" y="41"/>
                    <a:pt x="2309" y="66"/>
                  </a:cubicBezTo>
                  <a:cubicBezTo>
                    <a:pt x="1406" y="357"/>
                    <a:pt x="768" y="1035"/>
                    <a:pt x="106" y="1677"/>
                  </a:cubicBezTo>
                  <a:lnTo>
                    <a:pt x="126" y="1697"/>
                  </a:lnTo>
                  <a:cubicBezTo>
                    <a:pt x="21" y="2420"/>
                    <a:pt x="0" y="3153"/>
                    <a:pt x="61" y="3881"/>
                  </a:cubicBezTo>
                  <a:cubicBezTo>
                    <a:pt x="71" y="3876"/>
                    <a:pt x="91" y="3876"/>
                    <a:pt x="106" y="3871"/>
                  </a:cubicBezTo>
                  <a:cubicBezTo>
                    <a:pt x="543" y="3178"/>
                    <a:pt x="1165" y="2601"/>
                    <a:pt x="1888" y="2209"/>
                  </a:cubicBezTo>
                  <a:cubicBezTo>
                    <a:pt x="2053" y="1466"/>
                    <a:pt x="2279" y="739"/>
                    <a:pt x="2560" y="36"/>
                  </a:cubicBezTo>
                  <a:lnTo>
                    <a:pt x="25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567725" y="3718300"/>
              <a:ext cx="197050" cy="83475"/>
            </a:xfrm>
            <a:custGeom>
              <a:avLst/>
              <a:gdLst/>
              <a:ahLst/>
              <a:cxnLst/>
              <a:rect l="l" t="t" r="r" b="b"/>
              <a:pathLst>
                <a:path w="7882" h="3339" extrusionOk="0">
                  <a:moveTo>
                    <a:pt x="7200" y="0"/>
                  </a:moveTo>
                  <a:cubicBezTo>
                    <a:pt x="5989" y="0"/>
                    <a:pt x="4784" y="494"/>
                    <a:pt x="3936" y="1356"/>
                  </a:cubicBezTo>
                  <a:cubicBezTo>
                    <a:pt x="3590" y="1707"/>
                    <a:pt x="3293" y="2113"/>
                    <a:pt x="2872" y="2374"/>
                  </a:cubicBezTo>
                  <a:cubicBezTo>
                    <a:pt x="2355" y="2696"/>
                    <a:pt x="1712" y="2741"/>
                    <a:pt x="1120" y="2891"/>
                  </a:cubicBezTo>
                  <a:cubicBezTo>
                    <a:pt x="729" y="2987"/>
                    <a:pt x="352" y="3137"/>
                    <a:pt x="1" y="3333"/>
                  </a:cubicBezTo>
                  <a:cubicBezTo>
                    <a:pt x="1" y="3333"/>
                    <a:pt x="1" y="3333"/>
                    <a:pt x="1" y="3338"/>
                  </a:cubicBezTo>
                  <a:cubicBezTo>
                    <a:pt x="599" y="3296"/>
                    <a:pt x="1205" y="3282"/>
                    <a:pt x="1811" y="3282"/>
                  </a:cubicBezTo>
                  <a:cubicBezTo>
                    <a:pt x="2363" y="3282"/>
                    <a:pt x="2916" y="3294"/>
                    <a:pt x="3464" y="3308"/>
                  </a:cubicBezTo>
                  <a:cubicBezTo>
                    <a:pt x="5005" y="2309"/>
                    <a:pt x="6079" y="482"/>
                    <a:pt x="7881" y="141"/>
                  </a:cubicBezTo>
                  <a:cubicBezTo>
                    <a:pt x="7781" y="86"/>
                    <a:pt x="7675" y="41"/>
                    <a:pt x="7570" y="0"/>
                  </a:cubicBezTo>
                  <a:lnTo>
                    <a:pt x="7565" y="15"/>
                  </a:lnTo>
                  <a:cubicBezTo>
                    <a:pt x="7443" y="5"/>
                    <a:pt x="7322" y="0"/>
                    <a:pt x="7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338850" y="3895100"/>
              <a:ext cx="79325" cy="134925"/>
            </a:xfrm>
            <a:custGeom>
              <a:avLst/>
              <a:gdLst/>
              <a:ahLst/>
              <a:cxnLst/>
              <a:rect l="l" t="t" r="r" b="b"/>
              <a:pathLst>
                <a:path w="3173" h="5397" extrusionOk="0">
                  <a:moveTo>
                    <a:pt x="3112" y="1"/>
                  </a:moveTo>
                  <a:cubicBezTo>
                    <a:pt x="2756" y="723"/>
                    <a:pt x="2415" y="1466"/>
                    <a:pt x="1787" y="1953"/>
                  </a:cubicBezTo>
                  <a:cubicBezTo>
                    <a:pt x="1285" y="2340"/>
                    <a:pt x="658" y="2505"/>
                    <a:pt x="46" y="2696"/>
                  </a:cubicBezTo>
                  <a:cubicBezTo>
                    <a:pt x="141" y="3594"/>
                    <a:pt x="0" y="4523"/>
                    <a:pt x="246" y="5396"/>
                  </a:cubicBezTo>
                  <a:cubicBezTo>
                    <a:pt x="583" y="5196"/>
                    <a:pt x="909" y="4990"/>
                    <a:pt x="1210" y="4744"/>
                  </a:cubicBezTo>
                  <a:cubicBezTo>
                    <a:pt x="1988" y="4111"/>
                    <a:pt x="2565" y="3268"/>
                    <a:pt x="3173" y="2455"/>
                  </a:cubicBezTo>
                  <a:lnTo>
                    <a:pt x="3173" y="2455"/>
                  </a:lnTo>
                  <a:cubicBezTo>
                    <a:pt x="3168" y="2460"/>
                    <a:pt x="3163" y="2460"/>
                    <a:pt x="3158" y="2460"/>
                  </a:cubicBezTo>
                  <a:cubicBezTo>
                    <a:pt x="3012" y="1652"/>
                    <a:pt x="3002" y="824"/>
                    <a:pt x="3123" y="11"/>
                  </a:cubicBezTo>
                  <a:lnTo>
                    <a:pt x="31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523175" y="3800325"/>
              <a:ext cx="131175" cy="42850"/>
            </a:xfrm>
            <a:custGeom>
              <a:avLst/>
              <a:gdLst/>
              <a:ahLst/>
              <a:cxnLst/>
              <a:rect l="l" t="t" r="r" b="b"/>
              <a:pathLst>
                <a:path w="5247" h="1714" extrusionOk="0">
                  <a:moveTo>
                    <a:pt x="3593" y="1"/>
                  </a:moveTo>
                  <a:cubicBezTo>
                    <a:pt x="2987" y="1"/>
                    <a:pt x="2381" y="15"/>
                    <a:pt x="1783" y="57"/>
                  </a:cubicBezTo>
                  <a:cubicBezTo>
                    <a:pt x="1783" y="52"/>
                    <a:pt x="1783" y="52"/>
                    <a:pt x="1783" y="52"/>
                  </a:cubicBezTo>
                  <a:cubicBezTo>
                    <a:pt x="1060" y="444"/>
                    <a:pt x="438" y="1021"/>
                    <a:pt x="1" y="1714"/>
                  </a:cubicBezTo>
                  <a:cubicBezTo>
                    <a:pt x="548" y="1623"/>
                    <a:pt x="1095" y="1558"/>
                    <a:pt x="1647" y="1478"/>
                  </a:cubicBezTo>
                  <a:cubicBezTo>
                    <a:pt x="2064" y="1417"/>
                    <a:pt x="2480" y="1357"/>
                    <a:pt x="2897" y="1267"/>
                  </a:cubicBezTo>
                  <a:cubicBezTo>
                    <a:pt x="2972" y="1192"/>
                    <a:pt x="3063" y="1121"/>
                    <a:pt x="3153" y="1056"/>
                  </a:cubicBezTo>
                  <a:cubicBezTo>
                    <a:pt x="3635" y="715"/>
                    <a:pt x="4227" y="564"/>
                    <a:pt x="4759" y="303"/>
                  </a:cubicBezTo>
                  <a:cubicBezTo>
                    <a:pt x="4930" y="223"/>
                    <a:pt x="5090" y="127"/>
                    <a:pt x="5246" y="27"/>
                  </a:cubicBezTo>
                  <a:cubicBezTo>
                    <a:pt x="4698" y="13"/>
                    <a:pt x="4145" y="1"/>
                    <a:pt x="3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567725" y="3711775"/>
              <a:ext cx="189250" cy="89875"/>
            </a:xfrm>
            <a:custGeom>
              <a:avLst/>
              <a:gdLst/>
              <a:ahLst/>
              <a:cxnLst/>
              <a:rect l="l" t="t" r="r" b="b"/>
              <a:pathLst>
                <a:path w="7570" h="3595" extrusionOk="0">
                  <a:moveTo>
                    <a:pt x="6178" y="0"/>
                  </a:moveTo>
                  <a:cubicBezTo>
                    <a:pt x="5587" y="0"/>
                    <a:pt x="4997" y="135"/>
                    <a:pt x="4468" y="402"/>
                  </a:cubicBezTo>
                  <a:cubicBezTo>
                    <a:pt x="4097" y="593"/>
                    <a:pt x="3755" y="844"/>
                    <a:pt x="3364" y="999"/>
                  </a:cubicBezTo>
                  <a:cubicBezTo>
                    <a:pt x="2515" y="1335"/>
                    <a:pt x="1547" y="1180"/>
                    <a:pt x="663" y="1386"/>
                  </a:cubicBezTo>
                  <a:lnTo>
                    <a:pt x="673" y="1421"/>
                  </a:lnTo>
                  <a:cubicBezTo>
                    <a:pt x="392" y="2124"/>
                    <a:pt x="166" y="2851"/>
                    <a:pt x="1" y="3594"/>
                  </a:cubicBezTo>
                  <a:cubicBezTo>
                    <a:pt x="352" y="3398"/>
                    <a:pt x="729" y="3248"/>
                    <a:pt x="1120" y="3152"/>
                  </a:cubicBezTo>
                  <a:cubicBezTo>
                    <a:pt x="1712" y="3002"/>
                    <a:pt x="2355" y="2957"/>
                    <a:pt x="2872" y="2635"/>
                  </a:cubicBezTo>
                  <a:cubicBezTo>
                    <a:pt x="3293" y="2374"/>
                    <a:pt x="3590" y="1968"/>
                    <a:pt x="3936" y="1617"/>
                  </a:cubicBezTo>
                  <a:cubicBezTo>
                    <a:pt x="4784" y="755"/>
                    <a:pt x="5989" y="261"/>
                    <a:pt x="7200" y="261"/>
                  </a:cubicBezTo>
                  <a:cubicBezTo>
                    <a:pt x="7322" y="261"/>
                    <a:pt x="7443" y="266"/>
                    <a:pt x="7565" y="276"/>
                  </a:cubicBezTo>
                  <a:lnTo>
                    <a:pt x="7570" y="261"/>
                  </a:lnTo>
                  <a:cubicBezTo>
                    <a:pt x="7127" y="87"/>
                    <a:pt x="6653" y="0"/>
                    <a:pt x="6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413900" y="3788325"/>
              <a:ext cx="109800" cy="168275"/>
            </a:xfrm>
            <a:custGeom>
              <a:avLst/>
              <a:gdLst/>
              <a:ahLst/>
              <a:cxnLst/>
              <a:rect l="l" t="t" r="r" b="b"/>
              <a:pathLst>
                <a:path w="4392" h="6731" extrusionOk="0">
                  <a:moveTo>
                    <a:pt x="4372" y="0"/>
                  </a:moveTo>
                  <a:cubicBezTo>
                    <a:pt x="4031" y="326"/>
                    <a:pt x="3679" y="648"/>
                    <a:pt x="3288" y="899"/>
                  </a:cubicBezTo>
                  <a:cubicBezTo>
                    <a:pt x="1998" y="1722"/>
                    <a:pt x="1064" y="2460"/>
                    <a:pt x="306" y="3885"/>
                  </a:cubicBezTo>
                  <a:cubicBezTo>
                    <a:pt x="241" y="4016"/>
                    <a:pt x="176" y="4146"/>
                    <a:pt x="110" y="4272"/>
                  </a:cubicBezTo>
                  <a:lnTo>
                    <a:pt x="121" y="4282"/>
                  </a:lnTo>
                  <a:cubicBezTo>
                    <a:pt x="0" y="5095"/>
                    <a:pt x="10" y="5923"/>
                    <a:pt x="156" y="6731"/>
                  </a:cubicBezTo>
                  <a:cubicBezTo>
                    <a:pt x="161" y="6731"/>
                    <a:pt x="166" y="6731"/>
                    <a:pt x="171" y="6726"/>
                  </a:cubicBezTo>
                  <a:cubicBezTo>
                    <a:pt x="728" y="5983"/>
                    <a:pt x="1305" y="5265"/>
                    <a:pt x="2083" y="4773"/>
                  </a:cubicBezTo>
                  <a:cubicBezTo>
                    <a:pt x="2550" y="4477"/>
                    <a:pt x="3087" y="4262"/>
                    <a:pt x="3453" y="3845"/>
                  </a:cubicBezTo>
                  <a:cubicBezTo>
                    <a:pt x="3765" y="3489"/>
                    <a:pt x="3920" y="3032"/>
                    <a:pt x="4131" y="2610"/>
                  </a:cubicBezTo>
                  <a:cubicBezTo>
                    <a:pt x="4201" y="2465"/>
                    <a:pt x="4282" y="2329"/>
                    <a:pt x="4372" y="2194"/>
                  </a:cubicBezTo>
                  <a:lnTo>
                    <a:pt x="4372" y="2194"/>
                  </a:lnTo>
                  <a:cubicBezTo>
                    <a:pt x="4357" y="2199"/>
                    <a:pt x="4337" y="2199"/>
                    <a:pt x="4327" y="2204"/>
                  </a:cubicBezTo>
                  <a:cubicBezTo>
                    <a:pt x="4266" y="1476"/>
                    <a:pt x="4287" y="743"/>
                    <a:pt x="4392" y="20"/>
                  </a:cubicBezTo>
                  <a:lnTo>
                    <a:pt x="4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345000" y="3942025"/>
              <a:ext cx="168425" cy="88625"/>
            </a:xfrm>
            <a:custGeom>
              <a:avLst/>
              <a:gdLst/>
              <a:ahLst/>
              <a:cxnLst/>
              <a:rect l="l" t="t" r="r" b="b"/>
              <a:pathLst>
                <a:path w="6737" h="3545" extrusionOk="0">
                  <a:moveTo>
                    <a:pt x="6736" y="1"/>
                  </a:moveTo>
                  <a:lnTo>
                    <a:pt x="6736" y="1"/>
                  </a:lnTo>
                  <a:cubicBezTo>
                    <a:pt x="5461" y="151"/>
                    <a:pt x="4177" y="307"/>
                    <a:pt x="2927" y="578"/>
                  </a:cubicBezTo>
                  <a:cubicBezTo>
                    <a:pt x="2319" y="1391"/>
                    <a:pt x="1742" y="2234"/>
                    <a:pt x="964" y="2867"/>
                  </a:cubicBezTo>
                  <a:cubicBezTo>
                    <a:pt x="663" y="3113"/>
                    <a:pt x="337" y="3319"/>
                    <a:pt x="0" y="3519"/>
                  </a:cubicBezTo>
                  <a:cubicBezTo>
                    <a:pt x="5" y="3529"/>
                    <a:pt x="10" y="3534"/>
                    <a:pt x="10" y="3544"/>
                  </a:cubicBezTo>
                  <a:cubicBezTo>
                    <a:pt x="1295" y="3464"/>
                    <a:pt x="2605" y="3369"/>
                    <a:pt x="3885" y="3283"/>
                  </a:cubicBezTo>
                  <a:lnTo>
                    <a:pt x="3900" y="3293"/>
                  </a:lnTo>
                  <a:cubicBezTo>
                    <a:pt x="3926" y="3263"/>
                    <a:pt x="3946" y="3228"/>
                    <a:pt x="3966" y="3193"/>
                  </a:cubicBezTo>
                  <a:cubicBezTo>
                    <a:pt x="4357" y="2576"/>
                    <a:pt x="4433" y="1783"/>
                    <a:pt x="4879" y="1195"/>
                  </a:cubicBezTo>
                  <a:cubicBezTo>
                    <a:pt x="5331" y="603"/>
                    <a:pt x="6064" y="347"/>
                    <a:pt x="6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20775" y="3962475"/>
              <a:ext cx="124250" cy="146475"/>
            </a:xfrm>
            <a:custGeom>
              <a:avLst/>
              <a:gdLst/>
              <a:ahLst/>
              <a:cxnLst/>
              <a:rect l="l" t="t" r="r" b="b"/>
              <a:pathLst>
                <a:path w="4970" h="5859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4633" y="41"/>
                    <a:pt x="4503" y="86"/>
                    <a:pt x="4372" y="131"/>
                  </a:cubicBezTo>
                  <a:cubicBezTo>
                    <a:pt x="2329" y="849"/>
                    <a:pt x="788" y="2536"/>
                    <a:pt x="66" y="4548"/>
                  </a:cubicBezTo>
                  <a:cubicBezTo>
                    <a:pt x="76" y="4995"/>
                    <a:pt x="66" y="5437"/>
                    <a:pt x="0" y="5858"/>
                  </a:cubicBezTo>
                  <a:lnTo>
                    <a:pt x="1416" y="5858"/>
                  </a:lnTo>
                  <a:cubicBezTo>
                    <a:pt x="1561" y="5412"/>
                    <a:pt x="1792" y="4995"/>
                    <a:pt x="2093" y="4639"/>
                  </a:cubicBezTo>
                  <a:cubicBezTo>
                    <a:pt x="2846" y="3750"/>
                    <a:pt x="3956" y="3289"/>
                    <a:pt x="4969" y="2701"/>
                  </a:cubicBezTo>
                  <a:cubicBezTo>
                    <a:pt x="4723" y="1828"/>
                    <a:pt x="4864" y="899"/>
                    <a:pt x="4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150250" y="3159275"/>
              <a:ext cx="156250" cy="151600"/>
            </a:xfrm>
            <a:custGeom>
              <a:avLst/>
              <a:gdLst/>
              <a:ahLst/>
              <a:cxnLst/>
              <a:rect l="l" t="t" r="r" b="b"/>
              <a:pathLst>
                <a:path w="6250" h="6064" extrusionOk="0">
                  <a:moveTo>
                    <a:pt x="6250" y="0"/>
                  </a:moveTo>
                  <a:lnTo>
                    <a:pt x="6250" y="0"/>
                  </a:lnTo>
                  <a:cubicBezTo>
                    <a:pt x="5948" y="131"/>
                    <a:pt x="5647" y="261"/>
                    <a:pt x="5346" y="392"/>
                  </a:cubicBezTo>
                  <a:cubicBezTo>
                    <a:pt x="4844" y="613"/>
                    <a:pt x="4337" y="829"/>
                    <a:pt x="3835" y="1049"/>
                  </a:cubicBezTo>
                  <a:cubicBezTo>
                    <a:pt x="3574" y="1165"/>
                    <a:pt x="3313" y="1280"/>
                    <a:pt x="3052" y="1396"/>
                  </a:cubicBezTo>
                  <a:cubicBezTo>
                    <a:pt x="2887" y="1471"/>
                    <a:pt x="2605" y="1516"/>
                    <a:pt x="2505" y="1672"/>
                  </a:cubicBezTo>
                  <a:lnTo>
                    <a:pt x="2490" y="1632"/>
                  </a:lnTo>
                  <a:cubicBezTo>
                    <a:pt x="2370" y="2249"/>
                    <a:pt x="2219" y="2851"/>
                    <a:pt x="1958" y="3409"/>
                  </a:cubicBezTo>
                  <a:cubicBezTo>
                    <a:pt x="1496" y="4407"/>
                    <a:pt x="698" y="5210"/>
                    <a:pt x="0" y="6064"/>
                  </a:cubicBezTo>
                  <a:cubicBezTo>
                    <a:pt x="1250" y="5697"/>
                    <a:pt x="2550" y="5351"/>
                    <a:pt x="3800" y="4985"/>
                  </a:cubicBezTo>
                  <a:cubicBezTo>
                    <a:pt x="4362" y="4448"/>
                    <a:pt x="4939" y="3920"/>
                    <a:pt x="5336" y="3258"/>
                  </a:cubicBezTo>
                  <a:cubicBezTo>
                    <a:pt x="5913" y="2284"/>
                    <a:pt x="6029" y="1125"/>
                    <a:pt x="6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126025" y="3283875"/>
              <a:ext cx="119250" cy="62775"/>
            </a:xfrm>
            <a:custGeom>
              <a:avLst/>
              <a:gdLst/>
              <a:ahLst/>
              <a:cxnLst/>
              <a:rect l="l" t="t" r="r" b="b"/>
              <a:pathLst>
                <a:path w="4770" h="2511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3519" y="367"/>
                    <a:pt x="2219" y="713"/>
                    <a:pt x="969" y="1080"/>
                  </a:cubicBezTo>
                  <a:cubicBezTo>
                    <a:pt x="598" y="1526"/>
                    <a:pt x="257" y="1993"/>
                    <a:pt x="1" y="2510"/>
                  </a:cubicBezTo>
                  <a:cubicBezTo>
                    <a:pt x="257" y="2355"/>
                    <a:pt x="613" y="2314"/>
                    <a:pt x="899" y="2234"/>
                  </a:cubicBezTo>
                  <a:cubicBezTo>
                    <a:pt x="1768" y="1993"/>
                    <a:pt x="2636" y="1752"/>
                    <a:pt x="3499" y="1506"/>
                  </a:cubicBezTo>
                  <a:cubicBezTo>
                    <a:pt x="3820" y="934"/>
                    <a:pt x="4287" y="467"/>
                    <a:pt x="4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162800" y="3470850"/>
              <a:ext cx="53225" cy="72550"/>
            </a:xfrm>
            <a:custGeom>
              <a:avLst/>
              <a:gdLst/>
              <a:ahLst/>
              <a:cxnLst/>
              <a:rect l="l" t="t" r="r" b="b"/>
              <a:pathLst>
                <a:path w="2129" h="2902" extrusionOk="0">
                  <a:moveTo>
                    <a:pt x="2109" y="0"/>
                  </a:moveTo>
                  <a:cubicBezTo>
                    <a:pt x="1622" y="342"/>
                    <a:pt x="1145" y="693"/>
                    <a:pt x="668" y="1044"/>
                  </a:cubicBezTo>
                  <a:cubicBezTo>
                    <a:pt x="578" y="1386"/>
                    <a:pt x="462" y="1717"/>
                    <a:pt x="342" y="2043"/>
                  </a:cubicBezTo>
                  <a:cubicBezTo>
                    <a:pt x="236" y="2329"/>
                    <a:pt x="121" y="2615"/>
                    <a:pt x="0" y="2901"/>
                  </a:cubicBezTo>
                  <a:cubicBezTo>
                    <a:pt x="638" y="2400"/>
                    <a:pt x="1290" y="1923"/>
                    <a:pt x="1918" y="1411"/>
                  </a:cubicBezTo>
                  <a:lnTo>
                    <a:pt x="1968" y="1426"/>
                  </a:lnTo>
                  <a:cubicBezTo>
                    <a:pt x="2093" y="964"/>
                    <a:pt x="2129" y="487"/>
                    <a:pt x="2109" y="0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094650" y="3496950"/>
              <a:ext cx="84850" cy="90550"/>
            </a:xfrm>
            <a:custGeom>
              <a:avLst/>
              <a:gdLst/>
              <a:ahLst/>
              <a:cxnLst/>
              <a:rect l="l" t="t" r="r" b="b"/>
              <a:pathLst>
                <a:path w="3394" h="3622" extrusionOk="0">
                  <a:moveTo>
                    <a:pt x="3394" y="0"/>
                  </a:moveTo>
                  <a:cubicBezTo>
                    <a:pt x="2495" y="668"/>
                    <a:pt x="1612" y="1346"/>
                    <a:pt x="719" y="2003"/>
                  </a:cubicBezTo>
                  <a:cubicBezTo>
                    <a:pt x="704" y="1983"/>
                    <a:pt x="684" y="1963"/>
                    <a:pt x="668" y="1943"/>
                  </a:cubicBezTo>
                  <a:cubicBezTo>
                    <a:pt x="498" y="2515"/>
                    <a:pt x="257" y="3067"/>
                    <a:pt x="1" y="3614"/>
                  </a:cubicBezTo>
                  <a:cubicBezTo>
                    <a:pt x="7" y="3619"/>
                    <a:pt x="17" y="3621"/>
                    <a:pt x="30" y="3621"/>
                  </a:cubicBezTo>
                  <a:cubicBezTo>
                    <a:pt x="311" y="3621"/>
                    <a:pt x="2023" y="2422"/>
                    <a:pt x="2234" y="2249"/>
                  </a:cubicBezTo>
                  <a:cubicBezTo>
                    <a:pt x="2395" y="2118"/>
                    <a:pt x="2561" y="1983"/>
                    <a:pt x="2726" y="1857"/>
                  </a:cubicBezTo>
                  <a:cubicBezTo>
                    <a:pt x="2847" y="1571"/>
                    <a:pt x="2962" y="1285"/>
                    <a:pt x="3068" y="999"/>
                  </a:cubicBezTo>
                  <a:cubicBezTo>
                    <a:pt x="3188" y="673"/>
                    <a:pt x="3304" y="342"/>
                    <a:pt x="3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080100" y="3771375"/>
              <a:ext cx="117600" cy="243575"/>
            </a:xfrm>
            <a:custGeom>
              <a:avLst/>
              <a:gdLst/>
              <a:ahLst/>
              <a:cxnLst/>
              <a:rect l="l" t="t" r="r" b="b"/>
              <a:pathLst>
                <a:path w="4704" h="9743" extrusionOk="0">
                  <a:moveTo>
                    <a:pt x="4548" y="1"/>
                  </a:moveTo>
                  <a:cubicBezTo>
                    <a:pt x="3022" y="1491"/>
                    <a:pt x="1557" y="3047"/>
                    <a:pt x="131" y="4643"/>
                  </a:cubicBezTo>
                  <a:cubicBezTo>
                    <a:pt x="121" y="4633"/>
                    <a:pt x="111" y="4623"/>
                    <a:pt x="96" y="4613"/>
                  </a:cubicBezTo>
                  <a:cubicBezTo>
                    <a:pt x="41" y="5271"/>
                    <a:pt x="1" y="5923"/>
                    <a:pt x="96" y="6571"/>
                  </a:cubicBezTo>
                  <a:cubicBezTo>
                    <a:pt x="272" y="7816"/>
                    <a:pt x="964" y="8985"/>
                    <a:pt x="1973" y="9743"/>
                  </a:cubicBezTo>
                  <a:cubicBezTo>
                    <a:pt x="1958" y="8845"/>
                    <a:pt x="2028" y="7956"/>
                    <a:pt x="2234" y="7113"/>
                  </a:cubicBezTo>
                  <a:cubicBezTo>
                    <a:pt x="2410" y="6390"/>
                    <a:pt x="2691" y="5692"/>
                    <a:pt x="3103" y="5045"/>
                  </a:cubicBezTo>
                  <a:cubicBezTo>
                    <a:pt x="3449" y="4503"/>
                    <a:pt x="3881" y="4016"/>
                    <a:pt x="4292" y="3524"/>
                  </a:cubicBezTo>
                  <a:lnTo>
                    <a:pt x="4277" y="3509"/>
                  </a:lnTo>
                  <a:cubicBezTo>
                    <a:pt x="4699" y="2385"/>
                    <a:pt x="4704" y="1200"/>
                    <a:pt x="4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046475" y="3461050"/>
              <a:ext cx="64900" cy="126275"/>
            </a:xfrm>
            <a:custGeom>
              <a:avLst/>
              <a:gdLst/>
              <a:ahLst/>
              <a:cxnLst/>
              <a:rect l="l" t="t" r="r" b="b"/>
              <a:pathLst>
                <a:path w="2596" h="5051" extrusionOk="0">
                  <a:moveTo>
                    <a:pt x="81" y="1"/>
                  </a:moveTo>
                  <a:lnTo>
                    <a:pt x="81" y="1"/>
                  </a:lnTo>
                  <a:cubicBezTo>
                    <a:pt x="141" y="924"/>
                    <a:pt x="191" y="1853"/>
                    <a:pt x="0" y="2736"/>
                  </a:cubicBezTo>
                  <a:cubicBezTo>
                    <a:pt x="588" y="3549"/>
                    <a:pt x="1230" y="4322"/>
                    <a:pt x="1923" y="5050"/>
                  </a:cubicBezTo>
                  <a:lnTo>
                    <a:pt x="1928" y="5050"/>
                  </a:lnTo>
                  <a:cubicBezTo>
                    <a:pt x="2184" y="4503"/>
                    <a:pt x="2425" y="3951"/>
                    <a:pt x="2595" y="3379"/>
                  </a:cubicBezTo>
                  <a:cubicBezTo>
                    <a:pt x="1682" y="2310"/>
                    <a:pt x="844" y="118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989750" y="3632725"/>
              <a:ext cx="95775" cy="254000"/>
            </a:xfrm>
            <a:custGeom>
              <a:avLst/>
              <a:gdLst/>
              <a:ahLst/>
              <a:cxnLst/>
              <a:rect l="l" t="t" r="r" b="b"/>
              <a:pathLst>
                <a:path w="3831" h="10160" extrusionOk="0">
                  <a:moveTo>
                    <a:pt x="422" y="0"/>
                  </a:moveTo>
                  <a:cubicBezTo>
                    <a:pt x="322" y="301"/>
                    <a:pt x="242" y="608"/>
                    <a:pt x="202" y="924"/>
                  </a:cubicBezTo>
                  <a:cubicBezTo>
                    <a:pt x="1" y="2495"/>
                    <a:pt x="754" y="4016"/>
                    <a:pt x="980" y="5582"/>
                  </a:cubicBezTo>
                  <a:cubicBezTo>
                    <a:pt x="1090" y="6340"/>
                    <a:pt x="1075" y="7103"/>
                    <a:pt x="1000" y="7860"/>
                  </a:cubicBezTo>
                  <a:cubicBezTo>
                    <a:pt x="1868" y="8669"/>
                    <a:pt x="2776" y="9436"/>
                    <a:pt x="3710" y="10159"/>
                  </a:cubicBezTo>
                  <a:cubicBezTo>
                    <a:pt x="3760" y="9607"/>
                    <a:pt x="3820" y="9055"/>
                    <a:pt x="3825" y="8503"/>
                  </a:cubicBezTo>
                  <a:cubicBezTo>
                    <a:pt x="3830" y="6666"/>
                    <a:pt x="3203" y="4839"/>
                    <a:pt x="3052" y="3032"/>
                  </a:cubicBezTo>
                  <a:cubicBezTo>
                    <a:pt x="2119" y="2073"/>
                    <a:pt x="1235" y="1064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39325" y="3506100"/>
              <a:ext cx="72675" cy="140200"/>
            </a:xfrm>
            <a:custGeom>
              <a:avLst/>
              <a:gdLst/>
              <a:ahLst/>
              <a:cxnLst/>
              <a:rect l="l" t="t" r="r" b="b"/>
              <a:pathLst>
                <a:path w="2907" h="5608" extrusionOk="0">
                  <a:moveTo>
                    <a:pt x="2857" y="1"/>
                  </a:moveTo>
                  <a:cubicBezTo>
                    <a:pt x="2229" y="513"/>
                    <a:pt x="1577" y="990"/>
                    <a:pt x="939" y="1491"/>
                  </a:cubicBezTo>
                  <a:cubicBezTo>
                    <a:pt x="568" y="2405"/>
                    <a:pt x="186" y="3324"/>
                    <a:pt x="61" y="4297"/>
                  </a:cubicBezTo>
                  <a:cubicBezTo>
                    <a:pt x="6" y="4739"/>
                    <a:pt x="1" y="5171"/>
                    <a:pt x="36" y="5607"/>
                  </a:cubicBezTo>
                  <a:cubicBezTo>
                    <a:pt x="427" y="5281"/>
                    <a:pt x="814" y="4955"/>
                    <a:pt x="1200" y="4639"/>
                  </a:cubicBezTo>
                  <a:lnTo>
                    <a:pt x="1291" y="4644"/>
                  </a:lnTo>
                  <a:cubicBezTo>
                    <a:pt x="1306" y="3946"/>
                    <a:pt x="1421" y="3258"/>
                    <a:pt x="1687" y="2596"/>
                  </a:cubicBezTo>
                  <a:cubicBezTo>
                    <a:pt x="2044" y="1717"/>
                    <a:pt x="2641" y="949"/>
                    <a:pt x="2902" y="36"/>
                  </a:cubicBezTo>
                  <a:cubicBezTo>
                    <a:pt x="2902" y="31"/>
                    <a:pt x="2907" y="26"/>
                    <a:pt x="2907" y="16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064550" y="3543375"/>
              <a:ext cx="98275" cy="165150"/>
            </a:xfrm>
            <a:custGeom>
              <a:avLst/>
              <a:gdLst/>
              <a:ahLst/>
              <a:cxnLst/>
              <a:rect l="l" t="t" r="r" b="b"/>
              <a:pathLst>
                <a:path w="3931" h="6606" extrusionOk="0">
                  <a:moveTo>
                    <a:pt x="3930" y="0"/>
                  </a:moveTo>
                  <a:cubicBezTo>
                    <a:pt x="3765" y="126"/>
                    <a:pt x="3599" y="261"/>
                    <a:pt x="3438" y="392"/>
                  </a:cubicBezTo>
                  <a:cubicBezTo>
                    <a:pt x="3227" y="565"/>
                    <a:pt x="1515" y="1764"/>
                    <a:pt x="1234" y="1764"/>
                  </a:cubicBezTo>
                  <a:cubicBezTo>
                    <a:pt x="1221" y="1764"/>
                    <a:pt x="1211" y="1762"/>
                    <a:pt x="1205" y="1757"/>
                  </a:cubicBezTo>
                  <a:cubicBezTo>
                    <a:pt x="788" y="2671"/>
                    <a:pt x="342" y="3579"/>
                    <a:pt x="146" y="4558"/>
                  </a:cubicBezTo>
                  <a:cubicBezTo>
                    <a:pt x="10" y="5241"/>
                    <a:pt x="0" y="5918"/>
                    <a:pt x="60" y="6606"/>
                  </a:cubicBezTo>
                  <a:lnTo>
                    <a:pt x="66" y="6606"/>
                  </a:lnTo>
                  <a:cubicBezTo>
                    <a:pt x="1044" y="5798"/>
                    <a:pt x="2038" y="4949"/>
                    <a:pt x="3027" y="4116"/>
                  </a:cubicBezTo>
                  <a:cubicBezTo>
                    <a:pt x="2992" y="3680"/>
                    <a:pt x="2997" y="3248"/>
                    <a:pt x="3052" y="2806"/>
                  </a:cubicBezTo>
                  <a:cubicBezTo>
                    <a:pt x="3177" y="1833"/>
                    <a:pt x="3559" y="914"/>
                    <a:pt x="3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044475" y="3297425"/>
              <a:ext cx="81700" cy="248100"/>
            </a:xfrm>
            <a:custGeom>
              <a:avLst/>
              <a:gdLst/>
              <a:ahLst/>
              <a:cxnLst/>
              <a:rect l="l" t="t" r="r" b="b"/>
              <a:pathLst>
                <a:path w="3268" h="9924" extrusionOk="0">
                  <a:moveTo>
                    <a:pt x="2691" y="1"/>
                  </a:moveTo>
                  <a:cubicBezTo>
                    <a:pt x="1872" y="979"/>
                    <a:pt x="894" y="1853"/>
                    <a:pt x="437" y="3032"/>
                  </a:cubicBezTo>
                  <a:cubicBezTo>
                    <a:pt x="0" y="4142"/>
                    <a:pt x="85" y="5341"/>
                    <a:pt x="161" y="6546"/>
                  </a:cubicBezTo>
                  <a:cubicBezTo>
                    <a:pt x="924" y="7725"/>
                    <a:pt x="1762" y="8855"/>
                    <a:pt x="2675" y="9924"/>
                  </a:cubicBezTo>
                  <a:cubicBezTo>
                    <a:pt x="2736" y="9713"/>
                    <a:pt x="2791" y="9497"/>
                    <a:pt x="2836" y="9276"/>
                  </a:cubicBezTo>
                  <a:cubicBezTo>
                    <a:pt x="3268" y="6977"/>
                    <a:pt x="2244" y="4493"/>
                    <a:pt x="3107" y="2315"/>
                  </a:cubicBezTo>
                  <a:cubicBezTo>
                    <a:pt x="3152" y="2199"/>
                    <a:pt x="3208" y="2079"/>
                    <a:pt x="3263" y="1968"/>
                  </a:cubicBezTo>
                  <a:lnTo>
                    <a:pt x="3253" y="1968"/>
                  </a:lnTo>
                  <a:cubicBezTo>
                    <a:pt x="3067" y="1316"/>
                    <a:pt x="2876" y="658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1111725" y="3257775"/>
              <a:ext cx="38550" cy="88875"/>
            </a:xfrm>
            <a:custGeom>
              <a:avLst/>
              <a:gdLst/>
              <a:ahLst/>
              <a:cxnLst/>
              <a:rect l="l" t="t" r="r" b="b"/>
              <a:pathLst>
                <a:path w="1542" h="3555" extrusionOk="0">
                  <a:moveTo>
                    <a:pt x="1040" y="1"/>
                  </a:moveTo>
                  <a:cubicBezTo>
                    <a:pt x="919" y="262"/>
                    <a:pt x="784" y="508"/>
                    <a:pt x="628" y="748"/>
                  </a:cubicBezTo>
                  <a:cubicBezTo>
                    <a:pt x="442" y="1045"/>
                    <a:pt x="226" y="1321"/>
                    <a:pt x="1" y="1587"/>
                  </a:cubicBezTo>
                  <a:cubicBezTo>
                    <a:pt x="186" y="2244"/>
                    <a:pt x="377" y="2902"/>
                    <a:pt x="563" y="3554"/>
                  </a:cubicBezTo>
                  <a:lnTo>
                    <a:pt x="573" y="3554"/>
                  </a:lnTo>
                  <a:cubicBezTo>
                    <a:pt x="829" y="3037"/>
                    <a:pt x="1170" y="2570"/>
                    <a:pt x="1541" y="2124"/>
                  </a:cubicBezTo>
                  <a:lnTo>
                    <a:pt x="1541" y="2124"/>
                  </a:lnTo>
                  <a:cubicBezTo>
                    <a:pt x="1516" y="2129"/>
                    <a:pt x="1486" y="2139"/>
                    <a:pt x="1461" y="2144"/>
                  </a:cubicBezTo>
                  <a:cubicBezTo>
                    <a:pt x="1280" y="1441"/>
                    <a:pt x="1140" y="723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1283900" y="3107825"/>
              <a:ext cx="41675" cy="61250"/>
            </a:xfrm>
            <a:custGeom>
              <a:avLst/>
              <a:gdLst/>
              <a:ahLst/>
              <a:cxnLst/>
              <a:rect l="l" t="t" r="r" b="b"/>
              <a:pathLst>
                <a:path w="1667" h="2450" extrusionOk="0">
                  <a:moveTo>
                    <a:pt x="1666" y="0"/>
                  </a:moveTo>
                  <a:cubicBezTo>
                    <a:pt x="1305" y="96"/>
                    <a:pt x="939" y="196"/>
                    <a:pt x="572" y="307"/>
                  </a:cubicBezTo>
                  <a:cubicBezTo>
                    <a:pt x="457" y="623"/>
                    <a:pt x="356" y="949"/>
                    <a:pt x="276" y="1275"/>
                  </a:cubicBezTo>
                  <a:cubicBezTo>
                    <a:pt x="181" y="1667"/>
                    <a:pt x="95" y="2058"/>
                    <a:pt x="0" y="2450"/>
                  </a:cubicBezTo>
                  <a:cubicBezTo>
                    <a:pt x="301" y="2319"/>
                    <a:pt x="602" y="2189"/>
                    <a:pt x="904" y="2058"/>
                  </a:cubicBezTo>
                  <a:cubicBezTo>
                    <a:pt x="954" y="1802"/>
                    <a:pt x="1009" y="1551"/>
                    <a:pt x="1074" y="1306"/>
                  </a:cubicBezTo>
                  <a:cubicBezTo>
                    <a:pt x="1210" y="804"/>
                    <a:pt x="1405" y="372"/>
                    <a:pt x="1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1212500" y="3115475"/>
              <a:ext cx="85725" cy="85600"/>
            </a:xfrm>
            <a:custGeom>
              <a:avLst/>
              <a:gdLst/>
              <a:ahLst/>
              <a:cxnLst/>
              <a:rect l="l" t="t" r="r" b="b"/>
              <a:pathLst>
                <a:path w="3429" h="3424" extrusionOk="0">
                  <a:moveTo>
                    <a:pt x="3428" y="1"/>
                  </a:moveTo>
                  <a:lnTo>
                    <a:pt x="3428" y="1"/>
                  </a:lnTo>
                  <a:cubicBezTo>
                    <a:pt x="2460" y="287"/>
                    <a:pt x="1476" y="608"/>
                    <a:pt x="532" y="914"/>
                  </a:cubicBezTo>
                  <a:cubicBezTo>
                    <a:pt x="271" y="1692"/>
                    <a:pt x="161" y="2550"/>
                    <a:pt x="0" y="3384"/>
                  </a:cubicBezTo>
                  <a:cubicBezTo>
                    <a:pt x="5" y="3399"/>
                    <a:pt x="10" y="3409"/>
                    <a:pt x="15" y="3424"/>
                  </a:cubicBezTo>
                  <a:cubicBezTo>
                    <a:pt x="115" y="3268"/>
                    <a:pt x="397" y="3223"/>
                    <a:pt x="562" y="3148"/>
                  </a:cubicBezTo>
                  <a:cubicBezTo>
                    <a:pt x="823" y="3032"/>
                    <a:pt x="1084" y="2917"/>
                    <a:pt x="1340" y="2801"/>
                  </a:cubicBezTo>
                  <a:cubicBezTo>
                    <a:pt x="1847" y="2581"/>
                    <a:pt x="2354" y="2365"/>
                    <a:pt x="2856" y="2144"/>
                  </a:cubicBezTo>
                  <a:cubicBezTo>
                    <a:pt x="2951" y="1752"/>
                    <a:pt x="3037" y="1361"/>
                    <a:pt x="3132" y="969"/>
                  </a:cubicBezTo>
                  <a:cubicBezTo>
                    <a:pt x="3212" y="643"/>
                    <a:pt x="3313" y="317"/>
                    <a:pt x="3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1209850" y="3042675"/>
              <a:ext cx="193900" cy="96175"/>
            </a:xfrm>
            <a:custGeom>
              <a:avLst/>
              <a:gdLst/>
              <a:ahLst/>
              <a:cxnLst/>
              <a:rect l="l" t="t" r="r" b="b"/>
              <a:pathLst>
                <a:path w="7756" h="3847" extrusionOk="0">
                  <a:moveTo>
                    <a:pt x="5922" y="0"/>
                  </a:moveTo>
                  <a:cubicBezTo>
                    <a:pt x="3688" y="0"/>
                    <a:pt x="1477" y="343"/>
                    <a:pt x="1" y="1803"/>
                  </a:cubicBezTo>
                  <a:cubicBezTo>
                    <a:pt x="151" y="2496"/>
                    <a:pt x="347" y="3179"/>
                    <a:pt x="578" y="3846"/>
                  </a:cubicBezTo>
                  <a:cubicBezTo>
                    <a:pt x="598" y="3841"/>
                    <a:pt x="618" y="3836"/>
                    <a:pt x="638" y="3826"/>
                  </a:cubicBezTo>
                  <a:cubicBezTo>
                    <a:pt x="814" y="3294"/>
                    <a:pt x="1060" y="2792"/>
                    <a:pt x="1446" y="2361"/>
                  </a:cubicBezTo>
                  <a:cubicBezTo>
                    <a:pt x="1943" y="1803"/>
                    <a:pt x="2621" y="1432"/>
                    <a:pt x="3308" y="1136"/>
                  </a:cubicBezTo>
                  <a:cubicBezTo>
                    <a:pt x="4714" y="523"/>
                    <a:pt x="6225" y="162"/>
                    <a:pt x="7755" y="62"/>
                  </a:cubicBezTo>
                  <a:cubicBezTo>
                    <a:pt x="7153" y="26"/>
                    <a:pt x="6537" y="0"/>
                    <a:pt x="5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1225800" y="3044200"/>
              <a:ext cx="202300" cy="94150"/>
            </a:xfrm>
            <a:custGeom>
              <a:avLst/>
              <a:gdLst/>
              <a:ahLst/>
              <a:cxnLst/>
              <a:rect l="l" t="t" r="r" b="b"/>
              <a:pathLst>
                <a:path w="8092" h="3766" extrusionOk="0">
                  <a:moveTo>
                    <a:pt x="8091" y="71"/>
                  </a:moveTo>
                  <a:cubicBezTo>
                    <a:pt x="8091" y="71"/>
                    <a:pt x="8091" y="71"/>
                    <a:pt x="8091" y="71"/>
                  </a:cubicBezTo>
                  <a:cubicBezTo>
                    <a:pt x="8091" y="71"/>
                    <a:pt x="8091" y="71"/>
                    <a:pt x="8091" y="71"/>
                  </a:cubicBezTo>
                  <a:close/>
                  <a:moveTo>
                    <a:pt x="7117" y="1"/>
                  </a:moveTo>
                  <a:cubicBezTo>
                    <a:pt x="5587" y="101"/>
                    <a:pt x="4076" y="462"/>
                    <a:pt x="2670" y="1075"/>
                  </a:cubicBezTo>
                  <a:cubicBezTo>
                    <a:pt x="1983" y="1371"/>
                    <a:pt x="1305" y="1742"/>
                    <a:pt x="808" y="2300"/>
                  </a:cubicBezTo>
                  <a:cubicBezTo>
                    <a:pt x="422" y="2731"/>
                    <a:pt x="176" y="3233"/>
                    <a:pt x="0" y="3765"/>
                  </a:cubicBezTo>
                  <a:cubicBezTo>
                    <a:pt x="944" y="3459"/>
                    <a:pt x="1928" y="3138"/>
                    <a:pt x="2896" y="2852"/>
                  </a:cubicBezTo>
                  <a:cubicBezTo>
                    <a:pt x="3263" y="2741"/>
                    <a:pt x="3629" y="2641"/>
                    <a:pt x="3990" y="2545"/>
                  </a:cubicBezTo>
                  <a:cubicBezTo>
                    <a:pt x="4332" y="2039"/>
                    <a:pt x="4799" y="1627"/>
                    <a:pt x="5386" y="1281"/>
                  </a:cubicBezTo>
                  <a:cubicBezTo>
                    <a:pt x="6017" y="907"/>
                    <a:pt x="7240" y="68"/>
                    <a:pt x="8014" y="68"/>
                  </a:cubicBezTo>
                  <a:cubicBezTo>
                    <a:pt x="8040" y="68"/>
                    <a:pt x="8066" y="69"/>
                    <a:pt x="8091" y="71"/>
                  </a:cubicBezTo>
                  <a:lnTo>
                    <a:pt x="8091" y="71"/>
                  </a:lnTo>
                  <a:cubicBezTo>
                    <a:pt x="7770" y="46"/>
                    <a:pt x="7444" y="26"/>
                    <a:pt x="7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1137700" y="3125150"/>
              <a:ext cx="74825" cy="186225"/>
            </a:xfrm>
            <a:custGeom>
              <a:avLst/>
              <a:gdLst/>
              <a:ahLst/>
              <a:cxnLst/>
              <a:rect l="l" t="t" r="r" b="b"/>
              <a:pathLst>
                <a:path w="2993" h="7449" extrusionOk="0">
                  <a:moveTo>
                    <a:pt x="1823" y="0"/>
                  </a:moveTo>
                  <a:cubicBezTo>
                    <a:pt x="999" y="1646"/>
                    <a:pt x="799" y="3629"/>
                    <a:pt x="1" y="5306"/>
                  </a:cubicBezTo>
                  <a:cubicBezTo>
                    <a:pt x="101" y="6028"/>
                    <a:pt x="241" y="6746"/>
                    <a:pt x="422" y="7449"/>
                  </a:cubicBezTo>
                  <a:cubicBezTo>
                    <a:pt x="447" y="7444"/>
                    <a:pt x="477" y="7434"/>
                    <a:pt x="502" y="7429"/>
                  </a:cubicBezTo>
                  <a:cubicBezTo>
                    <a:pt x="1200" y="6575"/>
                    <a:pt x="1998" y="5772"/>
                    <a:pt x="2460" y="4774"/>
                  </a:cubicBezTo>
                  <a:cubicBezTo>
                    <a:pt x="2721" y="4216"/>
                    <a:pt x="2872" y="3614"/>
                    <a:pt x="2992" y="2997"/>
                  </a:cubicBezTo>
                  <a:cubicBezTo>
                    <a:pt x="2480" y="2053"/>
                    <a:pt x="2084" y="1044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1100550" y="3321525"/>
              <a:ext cx="114975" cy="225525"/>
            </a:xfrm>
            <a:custGeom>
              <a:avLst/>
              <a:gdLst/>
              <a:ahLst/>
              <a:cxnLst/>
              <a:rect l="l" t="t" r="r" b="b"/>
              <a:pathLst>
                <a:path w="4599" h="902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655" y="246"/>
                    <a:pt x="2787" y="487"/>
                    <a:pt x="1918" y="728"/>
                  </a:cubicBezTo>
                  <a:cubicBezTo>
                    <a:pt x="1632" y="808"/>
                    <a:pt x="1276" y="849"/>
                    <a:pt x="1020" y="1004"/>
                  </a:cubicBezTo>
                  <a:cubicBezTo>
                    <a:pt x="965" y="1115"/>
                    <a:pt x="909" y="1235"/>
                    <a:pt x="864" y="1351"/>
                  </a:cubicBezTo>
                  <a:cubicBezTo>
                    <a:pt x="1" y="3529"/>
                    <a:pt x="1025" y="6013"/>
                    <a:pt x="593" y="8312"/>
                  </a:cubicBezTo>
                  <a:cubicBezTo>
                    <a:pt x="548" y="8533"/>
                    <a:pt x="493" y="8749"/>
                    <a:pt x="432" y="8960"/>
                  </a:cubicBezTo>
                  <a:cubicBezTo>
                    <a:pt x="448" y="8980"/>
                    <a:pt x="468" y="9000"/>
                    <a:pt x="483" y="9020"/>
                  </a:cubicBezTo>
                  <a:cubicBezTo>
                    <a:pt x="1376" y="8363"/>
                    <a:pt x="2259" y="7685"/>
                    <a:pt x="3158" y="7017"/>
                  </a:cubicBezTo>
                  <a:cubicBezTo>
                    <a:pt x="3635" y="6666"/>
                    <a:pt x="4112" y="6315"/>
                    <a:pt x="4599" y="5973"/>
                  </a:cubicBezTo>
                  <a:cubicBezTo>
                    <a:pt x="4528" y="4061"/>
                    <a:pt x="3610" y="2048"/>
                    <a:pt x="4378" y="291"/>
                  </a:cubicBezTo>
                  <a:cubicBezTo>
                    <a:pt x="4418" y="191"/>
                    <a:pt x="4468" y="96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1000300" y="3529450"/>
              <a:ext cx="94375" cy="179075"/>
            </a:xfrm>
            <a:custGeom>
              <a:avLst/>
              <a:gdLst/>
              <a:ahLst/>
              <a:cxnLst/>
              <a:rect l="l" t="t" r="r" b="b"/>
              <a:pathLst>
                <a:path w="3775" h="7163" extrusionOk="0">
                  <a:moveTo>
                    <a:pt x="1847" y="0"/>
                  </a:moveTo>
                  <a:cubicBezTo>
                    <a:pt x="1837" y="51"/>
                    <a:pt x="1822" y="106"/>
                    <a:pt x="1812" y="156"/>
                  </a:cubicBezTo>
                  <a:cubicBezTo>
                    <a:pt x="1546" y="1225"/>
                    <a:pt x="919" y="2169"/>
                    <a:pt x="422" y="3152"/>
                  </a:cubicBezTo>
                  <a:cubicBezTo>
                    <a:pt x="261" y="3474"/>
                    <a:pt x="116" y="3800"/>
                    <a:pt x="0" y="4131"/>
                  </a:cubicBezTo>
                  <a:cubicBezTo>
                    <a:pt x="813" y="5195"/>
                    <a:pt x="1697" y="6204"/>
                    <a:pt x="2630" y="7163"/>
                  </a:cubicBezTo>
                  <a:cubicBezTo>
                    <a:pt x="2570" y="6475"/>
                    <a:pt x="2580" y="5798"/>
                    <a:pt x="2716" y="5115"/>
                  </a:cubicBezTo>
                  <a:cubicBezTo>
                    <a:pt x="2912" y="4136"/>
                    <a:pt x="3358" y="3228"/>
                    <a:pt x="3775" y="2314"/>
                  </a:cubicBezTo>
                  <a:lnTo>
                    <a:pt x="3770" y="2314"/>
                  </a:lnTo>
                  <a:cubicBezTo>
                    <a:pt x="3077" y="1586"/>
                    <a:pt x="2435" y="813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1066050" y="3622050"/>
              <a:ext cx="127775" cy="265425"/>
            </a:xfrm>
            <a:custGeom>
              <a:avLst/>
              <a:gdLst/>
              <a:ahLst/>
              <a:cxnLst/>
              <a:rect l="l" t="t" r="r" b="b"/>
              <a:pathLst>
                <a:path w="5111" h="10617" extrusionOk="0">
                  <a:moveTo>
                    <a:pt x="4131" y="1"/>
                  </a:moveTo>
                  <a:cubicBezTo>
                    <a:pt x="3745" y="317"/>
                    <a:pt x="3358" y="643"/>
                    <a:pt x="2967" y="969"/>
                  </a:cubicBezTo>
                  <a:cubicBezTo>
                    <a:pt x="1978" y="1802"/>
                    <a:pt x="984" y="2651"/>
                    <a:pt x="6" y="3459"/>
                  </a:cubicBezTo>
                  <a:lnTo>
                    <a:pt x="0" y="3459"/>
                  </a:lnTo>
                  <a:cubicBezTo>
                    <a:pt x="151" y="5266"/>
                    <a:pt x="778" y="7093"/>
                    <a:pt x="773" y="8930"/>
                  </a:cubicBezTo>
                  <a:cubicBezTo>
                    <a:pt x="768" y="9482"/>
                    <a:pt x="708" y="10034"/>
                    <a:pt x="658" y="10586"/>
                  </a:cubicBezTo>
                  <a:cubicBezTo>
                    <a:pt x="673" y="10596"/>
                    <a:pt x="683" y="10606"/>
                    <a:pt x="693" y="10616"/>
                  </a:cubicBezTo>
                  <a:cubicBezTo>
                    <a:pt x="2119" y="9020"/>
                    <a:pt x="3584" y="7464"/>
                    <a:pt x="5110" y="5974"/>
                  </a:cubicBezTo>
                  <a:cubicBezTo>
                    <a:pt x="4854" y="3986"/>
                    <a:pt x="4167" y="1943"/>
                    <a:pt x="4222" y="6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998675" y="3829225"/>
              <a:ext cx="140925" cy="279725"/>
            </a:xfrm>
            <a:custGeom>
              <a:avLst/>
              <a:gdLst/>
              <a:ahLst/>
              <a:cxnLst/>
              <a:rect l="l" t="t" r="r" b="b"/>
              <a:pathLst>
                <a:path w="5637" h="11189" extrusionOk="0">
                  <a:moveTo>
                    <a:pt x="643" y="0"/>
                  </a:moveTo>
                  <a:cubicBezTo>
                    <a:pt x="527" y="1190"/>
                    <a:pt x="271" y="2385"/>
                    <a:pt x="126" y="3579"/>
                  </a:cubicBezTo>
                  <a:cubicBezTo>
                    <a:pt x="55" y="4096"/>
                    <a:pt x="15" y="4618"/>
                    <a:pt x="10" y="5140"/>
                  </a:cubicBezTo>
                  <a:cubicBezTo>
                    <a:pt x="0" y="7309"/>
                    <a:pt x="743" y="9467"/>
                    <a:pt x="2063" y="11188"/>
                  </a:cubicBezTo>
                  <a:lnTo>
                    <a:pt x="5637" y="11188"/>
                  </a:lnTo>
                  <a:cubicBezTo>
                    <a:pt x="5431" y="9959"/>
                    <a:pt x="5245" y="8684"/>
                    <a:pt x="5230" y="7429"/>
                  </a:cubicBezTo>
                  <a:cubicBezTo>
                    <a:pt x="4221" y="6671"/>
                    <a:pt x="3529" y="5502"/>
                    <a:pt x="3353" y="4257"/>
                  </a:cubicBezTo>
                  <a:cubicBezTo>
                    <a:pt x="3258" y="3609"/>
                    <a:pt x="3298" y="2957"/>
                    <a:pt x="3353" y="2299"/>
                  </a:cubicBezTo>
                  <a:cubicBezTo>
                    <a:pt x="2419" y="1576"/>
                    <a:pt x="1511" y="809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1465725" y="3292150"/>
              <a:ext cx="136800" cy="98525"/>
            </a:xfrm>
            <a:custGeom>
              <a:avLst/>
              <a:gdLst/>
              <a:ahLst/>
              <a:cxnLst/>
              <a:rect l="l" t="t" r="r" b="b"/>
              <a:pathLst>
                <a:path w="5472" h="3941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4608" y="578"/>
                    <a:pt x="3744" y="1150"/>
                    <a:pt x="2886" y="1727"/>
                  </a:cubicBezTo>
                  <a:cubicBezTo>
                    <a:pt x="1877" y="2395"/>
                    <a:pt x="848" y="3088"/>
                    <a:pt x="0" y="3936"/>
                  </a:cubicBezTo>
                  <a:lnTo>
                    <a:pt x="0" y="3941"/>
                  </a:lnTo>
                  <a:cubicBezTo>
                    <a:pt x="1044" y="3750"/>
                    <a:pt x="2133" y="3529"/>
                    <a:pt x="3177" y="3339"/>
                  </a:cubicBezTo>
                  <a:cubicBezTo>
                    <a:pt x="3258" y="3273"/>
                    <a:pt x="3338" y="3213"/>
                    <a:pt x="3418" y="3148"/>
                  </a:cubicBezTo>
                  <a:cubicBezTo>
                    <a:pt x="4437" y="2340"/>
                    <a:pt x="5441" y="1276"/>
                    <a:pt x="5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436975" y="3341350"/>
              <a:ext cx="35675" cy="84100"/>
            </a:xfrm>
            <a:custGeom>
              <a:avLst/>
              <a:gdLst/>
              <a:ahLst/>
              <a:cxnLst/>
              <a:rect l="l" t="t" r="r" b="b"/>
              <a:pathLst>
                <a:path w="1427" h="3364" extrusionOk="0">
                  <a:moveTo>
                    <a:pt x="1426" y="0"/>
                  </a:moveTo>
                  <a:lnTo>
                    <a:pt x="1426" y="0"/>
                  </a:lnTo>
                  <a:cubicBezTo>
                    <a:pt x="934" y="312"/>
                    <a:pt x="472" y="658"/>
                    <a:pt x="51" y="1054"/>
                  </a:cubicBezTo>
                  <a:cubicBezTo>
                    <a:pt x="6" y="1822"/>
                    <a:pt x="1" y="2595"/>
                    <a:pt x="36" y="3363"/>
                  </a:cubicBezTo>
                  <a:cubicBezTo>
                    <a:pt x="347" y="2851"/>
                    <a:pt x="723" y="2390"/>
                    <a:pt x="1150" y="1968"/>
                  </a:cubicBezTo>
                  <a:cubicBezTo>
                    <a:pt x="1260" y="1315"/>
                    <a:pt x="1311" y="653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305600" y="3521800"/>
              <a:ext cx="143575" cy="114200"/>
            </a:xfrm>
            <a:custGeom>
              <a:avLst/>
              <a:gdLst/>
              <a:ahLst/>
              <a:cxnLst/>
              <a:rect l="l" t="t" r="r" b="b"/>
              <a:pathLst>
                <a:path w="5743" h="4568" extrusionOk="0">
                  <a:moveTo>
                    <a:pt x="5742" y="0"/>
                  </a:moveTo>
                  <a:lnTo>
                    <a:pt x="5742" y="0"/>
                  </a:lnTo>
                  <a:cubicBezTo>
                    <a:pt x="4588" y="447"/>
                    <a:pt x="3393" y="979"/>
                    <a:pt x="2259" y="1491"/>
                  </a:cubicBezTo>
                  <a:cubicBezTo>
                    <a:pt x="1923" y="1807"/>
                    <a:pt x="1581" y="2123"/>
                    <a:pt x="1280" y="2470"/>
                  </a:cubicBezTo>
                  <a:cubicBezTo>
                    <a:pt x="733" y="3082"/>
                    <a:pt x="297" y="3800"/>
                    <a:pt x="0" y="4568"/>
                  </a:cubicBezTo>
                  <a:cubicBezTo>
                    <a:pt x="728" y="4292"/>
                    <a:pt x="1466" y="4011"/>
                    <a:pt x="2194" y="3735"/>
                  </a:cubicBezTo>
                  <a:lnTo>
                    <a:pt x="2239" y="3760"/>
                  </a:lnTo>
                  <a:cubicBezTo>
                    <a:pt x="2395" y="3463"/>
                    <a:pt x="2605" y="3187"/>
                    <a:pt x="2876" y="2936"/>
                  </a:cubicBezTo>
                  <a:cubicBezTo>
                    <a:pt x="3444" y="2424"/>
                    <a:pt x="4202" y="2158"/>
                    <a:pt x="4764" y="1641"/>
                  </a:cubicBezTo>
                  <a:cubicBezTo>
                    <a:pt x="5246" y="1190"/>
                    <a:pt x="5532" y="623"/>
                    <a:pt x="5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167700" y="3949425"/>
              <a:ext cx="89475" cy="159525"/>
            </a:xfrm>
            <a:custGeom>
              <a:avLst/>
              <a:gdLst/>
              <a:ahLst/>
              <a:cxnLst/>
              <a:rect l="l" t="t" r="r" b="b"/>
              <a:pathLst>
                <a:path w="3579" h="6381" extrusionOk="0">
                  <a:moveTo>
                    <a:pt x="3564" y="1"/>
                  </a:moveTo>
                  <a:cubicBezTo>
                    <a:pt x="2364" y="704"/>
                    <a:pt x="1185" y="1451"/>
                    <a:pt x="65" y="2285"/>
                  </a:cubicBezTo>
                  <a:cubicBezTo>
                    <a:pt x="55" y="2390"/>
                    <a:pt x="50" y="2495"/>
                    <a:pt x="45" y="2606"/>
                  </a:cubicBezTo>
                  <a:cubicBezTo>
                    <a:pt x="0" y="3866"/>
                    <a:pt x="346" y="5131"/>
                    <a:pt x="377" y="6380"/>
                  </a:cubicBezTo>
                  <a:lnTo>
                    <a:pt x="2123" y="6380"/>
                  </a:lnTo>
                  <a:cubicBezTo>
                    <a:pt x="2189" y="5959"/>
                    <a:pt x="2199" y="5517"/>
                    <a:pt x="2189" y="5070"/>
                  </a:cubicBezTo>
                  <a:cubicBezTo>
                    <a:pt x="2179" y="3504"/>
                    <a:pt x="1973" y="1873"/>
                    <a:pt x="2901" y="689"/>
                  </a:cubicBezTo>
                  <a:cubicBezTo>
                    <a:pt x="3097" y="443"/>
                    <a:pt x="3338" y="227"/>
                    <a:pt x="3579" y="11"/>
                  </a:cubicBezTo>
                  <a:lnTo>
                    <a:pt x="3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135950" y="3822575"/>
              <a:ext cx="95900" cy="185350"/>
            </a:xfrm>
            <a:custGeom>
              <a:avLst/>
              <a:gdLst/>
              <a:ahLst/>
              <a:cxnLst/>
              <a:rect l="l" t="t" r="r" b="b"/>
              <a:pathLst>
                <a:path w="3836" h="7414" extrusionOk="0">
                  <a:moveTo>
                    <a:pt x="3107" y="0"/>
                  </a:moveTo>
                  <a:cubicBezTo>
                    <a:pt x="3052" y="106"/>
                    <a:pt x="2992" y="206"/>
                    <a:pt x="2932" y="307"/>
                  </a:cubicBezTo>
                  <a:cubicBezTo>
                    <a:pt x="2676" y="723"/>
                    <a:pt x="2374" y="1100"/>
                    <a:pt x="2058" y="1476"/>
                  </a:cubicBezTo>
                  <a:cubicBezTo>
                    <a:pt x="1647" y="1968"/>
                    <a:pt x="1215" y="2455"/>
                    <a:pt x="869" y="2997"/>
                  </a:cubicBezTo>
                  <a:cubicBezTo>
                    <a:pt x="457" y="3644"/>
                    <a:pt x="176" y="4342"/>
                    <a:pt x="0" y="5065"/>
                  </a:cubicBezTo>
                  <a:cubicBezTo>
                    <a:pt x="337" y="5893"/>
                    <a:pt x="753" y="6681"/>
                    <a:pt x="1260" y="7414"/>
                  </a:cubicBezTo>
                  <a:cubicBezTo>
                    <a:pt x="1285" y="7394"/>
                    <a:pt x="1310" y="7374"/>
                    <a:pt x="1335" y="7359"/>
                  </a:cubicBezTo>
                  <a:cubicBezTo>
                    <a:pt x="1526" y="5311"/>
                    <a:pt x="2686" y="3539"/>
                    <a:pt x="3835" y="1752"/>
                  </a:cubicBezTo>
                  <a:lnTo>
                    <a:pt x="3835" y="1752"/>
                  </a:lnTo>
                  <a:cubicBezTo>
                    <a:pt x="3825" y="1762"/>
                    <a:pt x="3815" y="1767"/>
                    <a:pt x="3805" y="1772"/>
                  </a:cubicBezTo>
                  <a:cubicBezTo>
                    <a:pt x="3524" y="1210"/>
                    <a:pt x="3303" y="623"/>
                    <a:pt x="3137" y="15"/>
                  </a:cubicBezTo>
                  <a:lnTo>
                    <a:pt x="3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1231825" y="3751550"/>
              <a:ext cx="117725" cy="114850"/>
            </a:xfrm>
            <a:custGeom>
              <a:avLst/>
              <a:gdLst/>
              <a:ahLst/>
              <a:cxnLst/>
              <a:rect l="l" t="t" r="r" b="b"/>
              <a:pathLst>
                <a:path w="4709" h="4594" extrusionOk="0">
                  <a:moveTo>
                    <a:pt x="4708" y="0"/>
                  </a:moveTo>
                  <a:lnTo>
                    <a:pt x="4708" y="0"/>
                  </a:lnTo>
                  <a:cubicBezTo>
                    <a:pt x="3564" y="884"/>
                    <a:pt x="2399" y="1787"/>
                    <a:pt x="1220" y="2621"/>
                  </a:cubicBezTo>
                  <a:cubicBezTo>
                    <a:pt x="1215" y="2616"/>
                    <a:pt x="1215" y="2611"/>
                    <a:pt x="1210" y="2605"/>
                  </a:cubicBezTo>
                  <a:cubicBezTo>
                    <a:pt x="843" y="3283"/>
                    <a:pt x="422" y="3941"/>
                    <a:pt x="0" y="4593"/>
                  </a:cubicBezTo>
                  <a:cubicBezTo>
                    <a:pt x="1456" y="3800"/>
                    <a:pt x="2881" y="2887"/>
                    <a:pt x="4256" y="1968"/>
                  </a:cubicBezTo>
                  <a:cubicBezTo>
                    <a:pt x="4548" y="1371"/>
                    <a:pt x="4663" y="698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1236950" y="3554175"/>
              <a:ext cx="68675" cy="262525"/>
            </a:xfrm>
            <a:custGeom>
              <a:avLst/>
              <a:gdLst/>
              <a:ahLst/>
              <a:cxnLst/>
              <a:rect l="l" t="t" r="r" b="b"/>
              <a:pathLst>
                <a:path w="2747" h="10501" extrusionOk="0">
                  <a:moveTo>
                    <a:pt x="2425" y="0"/>
                  </a:moveTo>
                  <a:cubicBezTo>
                    <a:pt x="2149" y="261"/>
                    <a:pt x="1893" y="532"/>
                    <a:pt x="1662" y="833"/>
                  </a:cubicBezTo>
                  <a:cubicBezTo>
                    <a:pt x="292" y="2640"/>
                    <a:pt x="292" y="5045"/>
                    <a:pt x="1" y="7338"/>
                  </a:cubicBezTo>
                  <a:cubicBezTo>
                    <a:pt x="232" y="8357"/>
                    <a:pt x="468" y="9607"/>
                    <a:pt x="1005" y="10500"/>
                  </a:cubicBezTo>
                  <a:cubicBezTo>
                    <a:pt x="1532" y="9537"/>
                    <a:pt x="1948" y="8538"/>
                    <a:pt x="2119" y="7464"/>
                  </a:cubicBezTo>
                  <a:cubicBezTo>
                    <a:pt x="2270" y="6545"/>
                    <a:pt x="2224" y="5602"/>
                    <a:pt x="2370" y="4678"/>
                  </a:cubicBezTo>
                  <a:cubicBezTo>
                    <a:pt x="2445" y="4201"/>
                    <a:pt x="2576" y="3724"/>
                    <a:pt x="2746" y="3273"/>
                  </a:cubicBezTo>
                  <a:lnTo>
                    <a:pt x="2746" y="3273"/>
                  </a:lnTo>
                  <a:cubicBezTo>
                    <a:pt x="2726" y="3283"/>
                    <a:pt x="2706" y="3288"/>
                    <a:pt x="2691" y="3298"/>
                  </a:cubicBezTo>
                  <a:cubicBezTo>
                    <a:pt x="2576" y="2535"/>
                    <a:pt x="2500" y="1772"/>
                    <a:pt x="2460" y="1004"/>
                  </a:cubicBezTo>
                  <a:cubicBezTo>
                    <a:pt x="2440" y="668"/>
                    <a:pt x="2430" y="336"/>
                    <a:pt x="2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1359925" y="3367700"/>
              <a:ext cx="78325" cy="191875"/>
            </a:xfrm>
            <a:custGeom>
              <a:avLst/>
              <a:gdLst/>
              <a:ahLst/>
              <a:cxnLst/>
              <a:rect l="l" t="t" r="r" b="b"/>
              <a:pathLst>
                <a:path w="3133" h="7675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571" y="517"/>
                    <a:pt x="2089" y="1115"/>
                    <a:pt x="1722" y="1812"/>
                  </a:cubicBezTo>
                  <a:cubicBezTo>
                    <a:pt x="1215" y="2766"/>
                    <a:pt x="954" y="3845"/>
                    <a:pt x="352" y="4744"/>
                  </a:cubicBezTo>
                  <a:cubicBezTo>
                    <a:pt x="267" y="4874"/>
                    <a:pt x="171" y="5005"/>
                    <a:pt x="66" y="5125"/>
                  </a:cubicBezTo>
                  <a:cubicBezTo>
                    <a:pt x="11" y="5973"/>
                    <a:pt x="1" y="6827"/>
                    <a:pt x="46" y="7675"/>
                  </a:cubicBezTo>
                  <a:cubicBezTo>
                    <a:pt x="61" y="7670"/>
                    <a:pt x="71" y="7660"/>
                    <a:pt x="86" y="7655"/>
                  </a:cubicBezTo>
                  <a:cubicBezTo>
                    <a:pt x="543" y="7228"/>
                    <a:pt x="995" y="6797"/>
                    <a:pt x="1346" y="6285"/>
                  </a:cubicBezTo>
                  <a:cubicBezTo>
                    <a:pt x="2114" y="5160"/>
                    <a:pt x="2335" y="3750"/>
                    <a:pt x="2977" y="2555"/>
                  </a:cubicBezTo>
                  <a:cubicBezTo>
                    <a:pt x="3022" y="2470"/>
                    <a:pt x="3068" y="2390"/>
                    <a:pt x="3118" y="2309"/>
                  </a:cubicBezTo>
                  <a:cubicBezTo>
                    <a:pt x="3083" y="1541"/>
                    <a:pt x="3088" y="768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1437850" y="3375600"/>
              <a:ext cx="107325" cy="49975"/>
            </a:xfrm>
            <a:custGeom>
              <a:avLst/>
              <a:gdLst/>
              <a:ahLst/>
              <a:cxnLst/>
              <a:rect l="l" t="t" r="r" b="b"/>
              <a:pathLst>
                <a:path w="4293" h="1999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248" y="191"/>
                    <a:pt x="2159" y="412"/>
                    <a:pt x="1115" y="603"/>
                  </a:cubicBezTo>
                  <a:lnTo>
                    <a:pt x="1115" y="598"/>
                  </a:lnTo>
                  <a:cubicBezTo>
                    <a:pt x="688" y="1020"/>
                    <a:pt x="312" y="1481"/>
                    <a:pt x="1" y="1993"/>
                  </a:cubicBezTo>
                  <a:lnTo>
                    <a:pt x="1" y="1998"/>
                  </a:lnTo>
                  <a:cubicBezTo>
                    <a:pt x="789" y="1793"/>
                    <a:pt x="1607" y="1577"/>
                    <a:pt x="2410" y="1501"/>
                  </a:cubicBezTo>
                  <a:cubicBezTo>
                    <a:pt x="2982" y="954"/>
                    <a:pt x="3660" y="488"/>
                    <a:pt x="4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1465725" y="3286500"/>
              <a:ext cx="136800" cy="104050"/>
            </a:xfrm>
            <a:custGeom>
              <a:avLst/>
              <a:gdLst/>
              <a:ahLst/>
              <a:cxnLst/>
              <a:rect l="l" t="t" r="r" b="b"/>
              <a:pathLst>
                <a:path w="5472" h="4162" extrusionOk="0">
                  <a:moveTo>
                    <a:pt x="5466" y="1"/>
                  </a:moveTo>
                  <a:cubicBezTo>
                    <a:pt x="3699" y="563"/>
                    <a:pt x="1832" y="1206"/>
                    <a:pt x="276" y="2194"/>
                  </a:cubicBezTo>
                  <a:cubicBezTo>
                    <a:pt x="161" y="2847"/>
                    <a:pt x="110" y="3509"/>
                    <a:pt x="0" y="4162"/>
                  </a:cubicBezTo>
                  <a:cubicBezTo>
                    <a:pt x="848" y="3314"/>
                    <a:pt x="1877" y="2621"/>
                    <a:pt x="2886" y="1953"/>
                  </a:cubicBezTo>
                  <a:cubicBezTo>
                    <a:pt x="3744" y="1376"/>
                    <a:pt x="4608" y="804"/>
                    <a:pt x="5471" y="227"/>
                  </a:cubicBezTo>
                  <a:cubicBezTo>
                    <a:pt x="5471" y="152"/>
                    <a:pt x="5471" y="76"/>
                    <a:pt x="5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1362075" y="3413125"/>
              <a:ext cx="136050" cy="145950"/>
            </a:xfrm>
            <a:custGeom>
              <a:avLst/>
              <a:gdLst/>
              <a:ahLst/>
              <a:cxnLst/>
              <a:rect l="l" t="t" r="r" b="b"/>
              <a:pathLst>
                <a:path w="5442" h="583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4638" y="76"/>
                    <a:pt x="3820" y="292"/>
                    <a:pt x="3032" y="497"/>
                  </a:cubicBezTo>
                  <a:lnTo>
                    <a:pt x="3032" y="492"/>
                  </a:lnTo>
                  <a:cubicBezTo>
                    <a:pt x="2982" y="573"/>
                    <a:pt x="2936" y="653"/>
                    <a:pt x="2891" y="738"/>
                  </a:cubicBezTo>
                  <a:cubicBezTo>
                    <a:pt x="2249" y="1933"/>
                    <a:pt x="2028" y="3343"/>
                    <a:pt x="1260" y="4468"/>
                  </a:cubicBezTo>
                  <a:cubicBezTo>
                    <a:pt x="909" y="4980"/>
                    <a:pt x="457" y="5411"/>
                    <a:pt x="0" y="5838"/>
                  </a:cubicBezTo>
                  <a:cubicBezTo>
                    <a:pt x="1129" y="5326"/>
                    <a:pt x="2329" y="4794"/>
                    <a:pt x="3483" y="4347"/>
                  </a:cubicBezTo>
                  <a:cubicBezTo>
                    <a:pt x="3845" y="3288"/>
                    <a:pt x="3990" y="2078"/>
                    <a:pt x="4553" y="1105"/>
                  </a:cubicBezTo>
                  <a:cubicBezTo>
                    <a:pt x="4794" y="688"/>
                    <a:pt x="5100" y="332"/>
                    <a:pt x="5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1297575" y="3495825"/>
              <a:ext cx="64525" cy="140800"/>
            </a:xfrm>
            <a:custGeom>
              <a:avLst/>
              <a:gdLst/>
              <a:ahLst/>
              <a:cxnLst/>
              <a:rect l="l" t="t" r="r" b="b"/>
              <a:pathLst>
                <a:path w="2581" h="5632" extrusionOk="0">
                  <a:moveTo>
                    <a:pt x="2560" y="0"/>
                  </a:moveTo>
                  <a:cubicBezTo>
                    <a:pt x="1842" y="889"/>
                    <a:pt x="843" y="1541"/>
                    <a:pt x="0" y="2334"/>
                  </a:cubicBezTo>
                  <a:cubicBezTo>
                    <a:pt x="5" y="2670"/>
                    <a:pt x="15" y="3002"/>
                    <a:pt x="35" y="3338"/>
                  </a:cubicBezTo>
                  <a:cubicBezTo>
                    <a:pt x="75" y="4106"/>
                    <a:pt x="151" y="4869"/>
                    <a:pt x="266" y="5632"/>
                  </a:cubicBezTo>
                  <a:cubicBezTo>
                    <a:pt x="281" y="5622"/>
                    <a:pt x="301" y="5617"/>
                    <a:pt x="321" y="5607"/>
                  </a:cubicBezTo>
                  <a:cubicBezTo>
                    <a:pt x="618" y="4839"/>
                    <a:pt x="1054" y="4121"/>
                    <a:pt x="1601" y="3509"/>
                  </a:cubicBezTo>
                  <a:cubicBezTo>
                    <a:pt x="1902" y="3162"/>
                    <a:pt x="2244" y="2846"/>
                    <a:pt x="2580" y="2530"/>
                  </a:cubicBezTo>
                  <a:lnTo>
                    <a:pt x="2580" y="2530"/>
                  </a:lnTo>
                  <a:cubicBezTo>
                    <a:pt x="2565" y="2535"/>
                    <a:pt x="2555" y="2545"/>
                    <a:pt x="2540" y="2550"/>
                  </a:cubicBezTo>
                  <a:cubicBezTo>
                    <a:pt x="2495" y="1702"/>
                    <a:pt x="2505" y="848"/>
                    <a:pt x="2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262050" y="3615150"/>
              <a:ext cx="99525" cy="201925"/>
            </a:xfrm>
            <a:custGeom>
              <a:avLst/>
              <a:gdLst/>
              <a:ahLst/>
              <a:cxnLst/>
              <a:rect l="l" t="t" r="r" b="b"/>
              <a:pathLst>
                <a:path w="3981" h="8077" extrusionOk="0">
                  <a:moveTo>
                    <a:pt x="3936" y="1"/>
                  </a:moveTo>
                  <a:cubicBezTo>
                    <a:pt x="3208" y="277"/>
                    <a:pt x="2470" y="558"/>
                    <a:pt x="1742" y="834"/>
                  </a:cubicBezTo>
                  <a:cubicBezTo>
                    <a:pt x="1572" y="1285"/>
                    <a:pt x="1441" y="1762"/>
                    <a:pt x="1366" y="2239"/>
                  </a:cubicBezTo>
                  <a:cubicBezTo>
                    <a:pt x="1220" y="3163"/>
                    <a:pt x="1266" y="4106"/>
                    <a:pt x="1115" y="5025"/>
                  </a:cubicBezTo>
                  <a:cubicBezTo>
                    <a:pt x="944" y="6099"/>
                    <a:pt x="528" y="7098"/>
                    <a:pt x="1" y="8061"/>
                  </a:cubicBezTo>
                  <a:cubicBezTo>
                    <a:pt x="6" y="8067"/>
                    <a:pt x="6" y="8072"/>
                    <a:pt x="11" y="8077"/>
                  </a:cubicBezTo>
                  <a:cubicBezTo>
                    <a:pt x="1190" y="7243"/>
                    <a:pt x="2355" y="6340"/>
                    <a:pt x="3499" y="5456"/>
                  </a:cubicBezTo>
                  <a:cubicBezTo>
                    <a:pt x="3615" y="3589"/>
                    <a:pt x="3193" y="1516"/>
                    <a:pt x="3981" y="26"/>
                  </a:cubicBezTo>
                  <a:lnTo>
                    <a:pt x="3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213625" y="3737625"/>
              <a:ext cx="48450" cy="129275"/>
            </a:xfrm>
            <a:custGeom>
              <a:avLst/>
              <a:gdLst/>
              <a:ahLst/>
              <a:cxnLst/>
              <a:rect l="l" t="t" r="r" b="b"/>
              <a:pathLst>
                <a:path w="1938" h="5171" extrusionOk="0">
                  <a:moveTo>
                    <a:pt x="934" y="0"/>
                  </a:moveTo>
                  <a:cubicBezTo>
                    <a:pt x="778" y="1200"/>
                    <a:pt x="547" y="2359"/>
                    <a:pt x="0" y="3398"/>
                  </a:cubicBezTo>
                  <a:lnTo>
                    <a:pt x="30" y="3413"/>
                  </a:lnTo>
                  <a:cubicBezTo>
                    <a:pt x="196" y="4021"/>
                    <a:pt x="417" y="4608"/>
                    <a:pt x="698" y="5170"/>
                  </a:cubicBezTo>
                  <a:cubicBezTo>
                    <a:pt x="708" y="5165"/>
                    <a:pt x="718" y="5160"/>
                    <a:pt x="728" y="5150"/>
                  </a:cubicBezTo>
                  <a:cubicBezTo>
                    <a:pt x="1150" y="4498"/>
                    <a:pt x="1571" y="3840"/>
                    <a:pt x="1938" y="3162"/>
                  </a:cubicBezTo>
                  <a:cubicBezTo>
                    <a:pt x="1401" y="2269"/>
                    <a:pt x="1165" y="1019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169325" y="3800750"/>
              <a:ext cx="168925" cy="205800"/>
            </a:xfrm>
            <a:custGeom>
              <a:avLst/>
              <a:gdLst/>
              <a:ahLst/>
              <a:cxnLst/>
              <a:rect l="l" t="t" r="r" b="b"/>
              <a:pathLst>
                <a:path w="6757" h="8232" extrusionOk="0">
                  <a:moveTo>
                    <a:pt x="6756" y="0"/>
                  </a:moveTo>
                  <a:lnTo>
                    <a:pt x="6756" y="0"/>
                  </a:lnTo>
                  <a:cubicBezTo>
                    <a:pt x="5381" y="919"/>
                    <a:pt x="3956" y="1832"/>
                    <a:pt x="2500" y="2625"/>
                  </a:cubicBezTo>
                  <a:cubicBezTo>
                    <a:pt x="1351" y="4412"/>
                    <a:pt x="191" y="6184"/>
                    <a:pt x="0" y="8232"/>
                  </a:cubicBezTo>
                  <a:cubicBezTo>
                    <a:pt x="1120" y="7398"/>
                    <a:pt x="2299" y="6651"/>
                    <a:pt x="3499" y="5948"/>
                  </a:cubicBezTo>
                  <a:lnTo>
                    <a:pt x="3514" y="5958"/>
                  </a:lnTo>
                  <a:cubicBezTo>
                    <a:pt x="3805" y="5697"/>
                    <a:pt x="4096" y="5436"/>
                    <a:pt x="4312" y="5110"/>
                  </a:cubicBezTo>
                  <a:cubicBezTo>
                    <a:pt x="4939" y="4161"/>
                    <a:pt x="4779" y="2866"/>
                    <a:pt x="5356" y="1882"/>
                  </a:cubicBezTo>
                  <a:cubicBezTo>
                    <a:pt x="5647" y="1385"/>
                    <a:pt x="6114" y="1004"/>
                    <a:pt x="6450" y="532"/>
                  </a:cubicBezTo>
                  <a:cubicBezTo>
                    <a:pt x="6571" y="361"/>
                    <a:pt x="6671" y="186"/>
                    <a:pt x="6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129050" y="3949175"/>
              <a:ext cx="48075" cy="159775"/>
            </a:xfrm>
            <a:custGeom>
              <a:avLst/>
              <a:gdLst/>
              <a:ahLst/>
              <a:cxnLst/>
              <a:rect l="l" t="t" r="r" b="b"/>
              <a:pathLst>
                <a:path w="1923" h="6391" extrusionOk="0">
                  <a:moveTo>
                    <a:pt x="276" y="1"/>
                  </a:moveTo>
                  <a:cubicBezTo>
                    <a:pt x="70" y="844"/>
                    <a:pt x="0" y="1733"/>
                    <a:pt x="15" y="2631"/>
                  </a:cubicBezTo>
                  <a:cubicBezTo>
                    <a:pt x="35" y="3886"/>
                    <a:pt x="216" y="5161"/>
                    <a:pt x="422" y="6390"/>
                  </a:cubicBezTo>
                  <a:lnTo>
                    <a:pt x="1923" y="6390"/>
                  </a:lnTo>
                  <a:cubicBezTo>
                    <a:pt x="1892" y="5141"/>
                    <a:pt x="1546" y="3876"/>
                    <a:pt x="1591" y="2616"/>
                  </a:cubicBezTo>
                  <a:cubicBezTo>
                    <a:pt x="1596" y="2505"/>
                    <a:pt x="1601" y="2400"/>
                    <a:pt x="1611" y="2295"/>
                  </a:cubicBezTo>
                  <a:lnTo>
                    <a:pt x="1611" y="2295"/>
                  </a:lnTo>
                  <a:cubicBezTo>
                    <a:pt x="1586" y="2310"/>
                    <a:pt x="1561" y="2330"/>
                    <a:pt x="1536" y="2350"/>
                  </a:cubicBezTo>
                  <a:cubicBezTo>
                    <a:pt x="1029" y="1617"/>
                    <a:pt x="613" y="829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836425" y="3177350"/>
              <a:ext cx="59750" cy="163150"/>
            </a:xfrm>
            <a:custGeom>
              <a:avLst/>
              <a:gdLst/>
              <a:ahLst/>
              <a:cxnLst/>
              <a:rect l="l" t="t" r="r" b="b"/>
              <a:pathLst>
                <a:path w="2390" h="6526" extrusionOk="0">
                  <a:moveTo>
                    <a:pt x="1014" y="0"/>
                  </a:moveTo>
                  <a:cubicBezTo>
                    <a:pt x="713" y="954"/>
                    <a:pt x="387" y="1963"/>
                    <a:pt x="40" y="2901"/>
                  </a:cubicBezTo>
                  <a:cubicBezTo>
                    <a:pt x="30" y="2896"/>
                    <a:pt x="15" y="2881"/>
                    <a:pt x="0" y="2876"/>
                  </a:cubicBezTo>
                  <a:lnTo>
                    <a:pt x="0" y="2876"/>
                  </a:lnTo>
                  <a:cubicBezTo>
                    <a:pt x="171" y="3735"/>
                    <a:pt x="341" y="4588"/>
                    <a:pt x="673" y="5396"/>
                  </a:cubicBezTo>
                  <a:cubicBezTo>
                    <a:pt x="823" y="5777"/>
                    <a:pt x="1014" y="6139"/>
                    <a:pt x="1200" y="6505"/>
                  </a:cubicBezTo>
                  <a:cubicBezTo>
                    <a:pt x="1215" y="6510"/>
                    <a:pt x="1230" y="6520"/>
                    <a:pt x="1250" y="6525"/>
                  </a:cubicBezTo>
                  <a:cubicBezTo>
                    <a:pt x="1536" y="5351"/>
                    <a:pt x="1907" y="4186"/>
                    <a:pt x="2389" y="3072"/>
                  </a:cubicBezTo>
                  <a:cubicBezTo>
                    <a:pt x="2359" y="2921"/>
                    <a:pt x="2334" y="2771"/>
                    <a:pt x="2304" y="2620"/>
                  </a:cubicBezTo>
                  <a:cubicBezTo>
                    <a:pt x="2103" y="1647"/>
                    <a:pt x="1646" y="753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744825" y="3120625"/>
              <a:ext cx="91625" cy="128650"/>
            </a:xfrm>
            <a:custGeom>
              <a:avLst/>
              <a:gdLst/>
              <a:ahLst/>
              <a:cxnLst/>
              <a:rect l="l" t="t" r="r" b="b"/>
              <a:pathLst>
                <a:path w="3665" h="5146" extrusionOk="0">
                  <a:moveTo>
                    <a:pt x="0" y="0"/>
                  </a:moveTo>
                  <a:cubicBezTo>
                    <a:pt x="1034" y="256"/>
                    <a:pt x="1511" y="1617"/>
                    <a:pt x="1702" y="2661"/>
                  </a:cubicBezTo>
                  <a:cubicBezTo>
                    <a:pt x="1782" y="3107"/>
                    <a:pt x="1807" y="3554"/>
                    <a:pt x="1832" y="4006"/>
                  </a:cubicBezTo>
                  <a:lnTo>
                    <a:pt x="1847" y="4006"/>
                  </a:lnTo>
                  <a:cubicBezTo>
                    <a:pt x="2449" y="4387"/>
                    <a:pt x="3057" y="4764"/>
                    <a:pt x="3664" y="5145"/>
                  </a:cubicBezTo>
                  <a:cubicBezTo>
                    <a:pt x="3539" y="4508"/>
                    <a:pt x="3413" y="3870"/>
                    <a:pt x="3222" y="3248"/>
                  </a:cubicBezTo>
                  <a:cubicBezTo>
                    <a:pt x="2786" y="1827"/>
                    <a:pt x="1862" y="397"/>
                    <a:pt x="437" y="21"/>
                  </a:cubicBezTo>
                  <a:cubicBezTo>
                    <a:pt x="291" y="5"/>
                    <a:pt x="14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755725" y="3121125"/>
              <a:ext cx="106075" cy="128775"/>
            </a:xfrm>
            <a:custGeom>
              <a:avLst/>
              <a:gdLst/>
              <a:ahLst/>
              <a:cxnLst/>
              <a:rect l="l" t="t" r="r" b="b"/>
              <a:pathLst>
                <a:path w="4243" h="5151" extrusionOk="0">
                  <a:moveTo>
                    <a:pt x="1" y="1"/>
                  </a:moveTo>
                  <a:cubicBezTo>
                    <a:pt x="1426" y="377"/>
                    <a:pt x="2350" y="1807"/>
                    <a:pt x="2786" y="3228"/>
                  </a:cubicBezTo>
                  <a:cubicBezTo>
                    <a:pt x="2977" y="3850"/>
                    <a:pt x="3103" y="4488"/>
                    <a:pt x="3228" y="5125"/>
                  </a:cubicBezTo>
                  <a:cubicBezTo>
                    <a:pt x="3243" y="5130"/>
                    <a:pt x="3258" y="5145"/>
                    <a:pt x="3268" y="5150"/>
                  </a:cubicBezTo>
                  <a:cubicBezTo>
                    <a:pt x="3615" y="4212"/>
                    <a:pt x="3941" y="3203"/>
                    <a:pt x="4242" y="2249"/>
                  </a:cubicBezTo>
                  <a:cubicBezTo>
                    <a:pt x="3183" y="989"/>
                    <a:pt x="1637" y="13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790625" y="3220750"/>
              <a:ext cx="75800" cy="119250"/>
            </a:xfrm>
            <a:custGeom>
              <a:avLst/>
              <a:gdLst/>
              <a:ahLst/>
              <a:cxnLst/>
              <a:rect l="l" t="t" r="r" b="b"/>
              <a:pathLst>
                <a:path w="3032" h="4770" extrusionOk="0">
                  <a:moveTo>
                    <a:pt x="0" y="1"/>
                  </a:moveTo>
                  <a:cubicBezTo>
                    <a:pt x="30" y="618"/>
                    <a:pt x="45" y="1236"/>
                    <a:pt x="171" y="1833"/>
                  </a:cubicBezTo>
                  <a:cubicBezTo>
                    <a:pt x="306" y="2465"/>
                    <a:pt x="552" y="3058"/>
                    <a:pt x="818" y="3645"/>
                  </a:cubicBezTo>
                  <a:lnTo>
                    <a:pt x="823" y="3645"/>
                  </a:lnTo>
                  <a:cubicBezTo>
                    <a:pt x="1144" y="3836"/>
                    <a:pt x="1471" y="4016"/>
                    <a:pt x="1807" y="4192"/>
                  </a:cubicBezTo>
                  <a:cubicBezTo>
                    <a:pt x="2204" y="4398"/>
                    <a:pt x="2615" y="4594"/>
                    <a:pt x="3032" y="4769"/>
                  </a:cubicBezTo>
                  <a:cubicBezTo>
                    <a:pt x="2846" y="4403"/>
                    <a:pt x="2655" y="4041"/>
                    <a:pt x="2505" y="3660"/>
                  </a:cubicBezTo>
                  <a:cubicBezTo>
                    <a:pt x="2173" y="2852"/>
                    <a:pt x="2003" y="1999"/>
                    <a:pt x="1832" y="1140"/>
                  </a:cubicBezTo>
                  <a:cubicBezTo>
                    <a:pt x="1225" y="759"/>
                    <a:pt x="617" y="382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866400" y="3254125"/>
              <a:ext cx="88375" cy="311975"/>
            </a:xfrm>
            <a:custGeom>
              <a:avLst/>
              <a:gdLst/>
              <a:ahLst/>
              <a:cxnLst/>
              <a:rect l="l" t="t" r="r" b="b"/>
              <a:pathLst>
                <a:path w="3535" h="12479" extrusionOk="0">
                  <a:moveTo>
                    <a:pt x="1190" y="1"/>
                  </a:moveTo>
                  <a:cubicBezTo>
                    <a:pt x="708" y="1115"/>
                    <a:pt x="337" y="2280"/>
                    <a:pt x="51" y="3454"/>
                  </a:cubicBezTo>
                  <a:cubicBezTo>
                    <a:pt x="31" y="3449"/>
                    <a:pt x="16" y="3439"/>
                    <a:pt x="1" y="3434"/>
                  </a:cubicBezTo>
                  <a:lnTo>
                    <a:pt x="1" y="3434"/>
                  </a:lnTo>
                  <a:cubicBezTo>
                    <a:pt x="262" y="3951"/>
                    <a:pt x="528" y="4463"/>
                    <a:pt x="688" y="5015"/>
                  </a:cubicBezTo>
                  <a:cubicBezTo>
                    <a:pt x="1391" y="7359"/>
                    <a:pt x="252" y="9999"/>
                    <a:pt x="1125" y="12283"/>
                  </a:cubicBezTo>
                  <a:cubicBezTo>
                    <a:pt x="1145" y="12343"/>
                    <a:pt x="1170" y="12404"/>
                    <a:pt x="1195" y="12464"/>
                  </a:cubicBezTo>
                  <a:cubicBezTo>
                    <a:pt x="1205" y="12469"/>
                    <a:pt x="1215" y="12474"/>
                    <a:pt x="1225" y="12479"/>
                  </a:cubicBezTo>
                  <a:cubicBezTo>
                    <a:pt x="1943" y="11028"/>
                    <a:pt x="2636" y="9538"/>
                    <a:pt x="3349" y="8092"/>
                  </a:cubicBezTo>
                  <a:lnTo>
                    <a:pt x="3394" y="8077"/>
                  </a:lnTo>
                  <a:cubicBezTo>
                    <a:pt x="2822" y="6250"/>
                    <a:pt x="3534" y="3891"/>
                    <a:pt x="2495" y="2355"/>
                  </a:cubicBezTo>
                  <a:cubicBezTo>
                    <a:pt x="2219" y="1954"/>
                    <a:pt x="1813" y="1652"/>
                    <a:pt x="1562" y="1231"/>
                  </a:cubicBezTo>
                  <a:cubicBezTo>
                    <a:pt x="1341" y="859"/>
                    <a:pt x="1261" y="433"/>
                    <a:pt x="1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934425" y="3529950"/>
              <a:ext cx="82575" cy="388775"/>
            </a:xfrm>
            <a:custGeom>
              <a:avLst/>
              <a:gdLst/>
              <a:ahLst/>
              <a:cxnLst/>
              <a:rect l="l" t="t" r="r" b="b"/>
              <a:pathLst>
                <a:path w="3303" h="15551" extrusionOk="0">
                  <a:moveTo>
                    <a:pt x="2199" y="0"/>
                  </a:moveTo>
                  <a:cubicBezTo>
                    <a:pt x="1340" y="1501"/>
                    <a:pt x="648" y="3087"/>
                    <a:pt x="10" y="4693"/>
                  </a:cubicBezTo>
                  <a:lnTo>
                    <a:pt x="0" y="4693"/>
                  </a:lnTo>
                  <a:cubicBezTo>
                    <a:pt x="427" y="6275"/>
                    <a:pt x="417" y="7986"/>
                    <a:pt x="522" y="9642"/>
                  </a:cubicBezTo>
                  <a:cubicBezTo>
                    <a:pt x="663" y="11791"/>
                    <a:pt x="1099" y="14110"/>
                    <a:pt x="2696" y="15550"/>
                  </a:cubicBezTo>
                  <a:cubicBezTo>
                    <a:pt x="2841" y="14356"/>
                    <a:pt x="3097" y="13161"/>
                    <a:pt x="3213" y="11971"/>
                  </a:cubicBezTo>
                  <a:cubicBezTo>
                    <a:pt x="3288" y="11214"/>
                    <a:pt x="3303" y="10451"/>
                    <a:pt x="3193" y="9693"/>
                  </a:cubicBezTo>
                  <a:cubicBezTo>
                    <a:pt x="2967" y="8127"/>
                    <a:pt x="2214" y="6606"/>
                    <a:pt x="2415" y="5035"/>
                  </a:cubicBezTo>
                  <a:cubicBezTo>
                    <a:pt x="2455" y="4719"/>
                    <a:pt x="2535" y="4412"/>
                    <a:pt x="2635" y="4111"/>
                  </a:cubicBezTo>
                  <a:cubicBezTo>
                    <a:pt x="2751" y="3780"/>
                    <a:pt x="2896" y="3454"/>
                    <a:pt x="3057" y="3132"/>
                  </a:cubicBezTo>
                  <a:lnTo>
                    <a:pt x="3027" y="3117"/>
                  </a:lnTo>
                  <a:cubicBezTo>
                    <a:pt x="3127" y="1988"/>
                    <a:pt x="2721" y="974"/>
                    <a:pt x="2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830900" y="3535725"/>
              <a:ext cx="103550" cy="111575"/>
            </a:xfrm>
            <a:custGeom>
              <a:avLst/>
              <a:gdLst/>
              <a:ahLst/>
              <a:cxnLst/>
              <a:rect l="l" t="t" r="r" b="b"/>
              <a:pathLst>
                <a:path w="4142" h="4463" extrusionOk="0">
                  <a:moveTo>
                    <a:pt x="0" y="0"/>
                  </a:moveTo>
                  <a:cubicBezTo>
                    <a:pt x="20" y="311"/>
                    <a:pt x="61" y="618"/>
                    <a:pt x="126" y="924"/>
                  </a:cubicBezTo>
                  <a:cubicBezTo>
                    <a:pt x="352" y="1998"/>
                    <a:pt x="884" y="2972"/>
                    <a:pt x="1396" y="3955"/>
                  </a:cubicBezTo>
                  <a:cubicBezTo>
                    <a:pt x="2309" y="4121"/>
                    <a:pt x="3223" y="4292"/>
                    <a:pt x="4141" y="4462"/>
                  </a:cubicBezTo>
                  <a:cubicBezTo>
                    <a:pt x="4011" y="3986"/>
                    <a:pt x="3845" y="3519"/>
                    <a:pt x="3624" y="3072"/>
                  </a:cubicBezTo>
                  <a:cubicBezTo>
                    <a:pt x="3313" y="2435"/>
                    <a:pt x="2896" y="1847"/>
                    <a:pt x="2615" y="1200"/>
                  </a:cubicBezTo>
                  <a:cubicBezTo>
                    <a:pt x="1923" y="889"/>
                    <a:pt x="1225" y="578"/>
                    <a:pt x="527" y="271"/>
                  </a:cubicBezTo>
                  <a:cubicBezTo>
                    <a:pt x="347" y="186"/>
                    <a:pt x="166" y="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811075" y="3311850"/>
              <a:ext cx="90125" cy="253875"/>
            </a:xfrm>
            <a:custGeom>
              <a:avLst/>
              <a:gdLst/>
              <a:ahLst/>
              <a:cxnLst/>
              <a:rect l="l" t="t" r="r" b="b"/>
              <a:pathLst>
                <a:path w="3605" h="10155" extrusionOk="0">
                  <a:moveTo>
                    <a:pt x="0" y="1"/>
                  </a:moveTo>
                  <a:cubicBezTo>
                    <a:pt x="352" y="774"/>
                    <a:pt x="733" y="1532"/>
                    <a:pt x="929" y="2355"/>
                  </a:cubicBezTo>
                  <a:cubicBezTo>
                    <a:pt x="1446" y="4498"/>
                    <a:pt x="643" y="6767"/>
                    <a:pt x="793" y="8955"/>
                  </a:cubicBezTo>
                  <a:cubicBezTo>
                    <a:pt x="959" y="9061"/>
                    <a:pt x="1140" y="9141"/>
                    <a:pt x="1320" y="9226"/>
                  </a:cubicBezTo>
                  <a:cubicBezTo>
                    <a:pt x="2018" y="9533"/>
                    <a:pt x="2716" y="9844"/>
                    <a:pt x="3408" y="10155"/>
                  </a:cubicBezTo>
                  <a:cubicBezTo>
                    <a:pt x="3383" y="10095"/>
                    <a:pt x="3358" y="10034"/>
                    <a:pt x="3338" y="9974"/>
                  </a:cubicBezTo>
                  <a:cubicBezTo>
                    <a:pt x="2465" y="7690"/>
                    <a:pt x="3604" y="5050"/>
                    <a:pt x="2901" y="2706"/>
                  </a:cubicBezTo>
                  <a:cubicBezTo>
                    <a:pt x="2741" y="2154"/>
                    <a:pt x="2475" y="1642"/>
                    <a:pt x="2214" y="1125"/>
                  </a:cubicBezTo>
                  <a:cubicBezTo>
                    <a:pt x="1797" y="950"/>
                    <a:pt x="1386" y="754"/>
                    <a:pt x="989" y="548"/>
                  </a:cubicBezTo>
                  <a:cubicBezTo>
                    <a:pt x="653" y="372"/>
                    <a:pt x="326" y="19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96275" y="3456050"/>
              <a:ext cx="93125" cy="191250"/>
            </a:xfrm>
            <a:custGeom>
              <a:avLst/>
              <a:gdLst/>
              <a:ahLst/>
              <a:cxnLst/>
              <a:rect l="l" t="t" r="r" b="b"/>
              <a:pathLst>
                <a:path w="3725" h="7650" extrusionOk="0">
                  <a:moveTo>
                    <a:pt x="2199" y="0"/>
                  </a:moveTo>
                  <a:lnTo>
                    <a:pt x="2154" y="15"/>
                  </a:lnTo>
                  <a:cubicBezTo>
                    <a:pt x="1441" y="1461"/>
                    <a:pt x="748" y="2951"/>
                    <a:pt x="30" y="4402"/>
                  </a:cubicBezTo>
                  <a:cubicBezTo>
                    <a:pt x="20" y="4397"/>
                    <a:pt x="10" y="4392"/>
                    <a:pt x="0" y="4387"/>
                  </a:cubicBezTo>
                  <a:lnTo>
                    <a:pt x="0" y="4387"/>
                  </a:lnTo>
                  <a:cubicBezTo>
                    <a:pt x="281" y="5034"/>
                    <a:pt x="698" y="5622"/>
                    <a:pt x="1009" y="6259"/>
                  </a:cubicBezTo>
                  <a:cubicBezTo>
                    <a:pt x="1230" y="6706"/>
                    <a:pt x="1396" y="7173"/>
                    <a:pt x="1526" y="7649"/>
                  </a:cubicBezTo>
                  <a:lnTo>
                    <a:pt x="1536" y="7649"/>
                  </a:lnTo>
                  <a:cubicBezTo>
                    <a:pt x="2174" y="6043"/>
                    <a:pt x="2866" y="4457"/>
                    <a:pt x="3725" y="2956"/>
                  </a:cubicBezTo>
                  <a:cubicBezTo>
                    <a:pt x="3258" y="2073"/>
                    <a:pt x="2686" y="1220"/>
                    <a:pt x="2314" y="326"/>
                  </a:cubicBezTo>
                  <a:cubicBezTo>
                    <a:pt x="2269" y="221"/>
                    <a:pt x="2234" y="110"/>
                    <a:pt x="2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865775" y="3634600"/>
              <a:ext cx="184500" cy="474350"/>
            </a:xfrm>
            <a:custGeom>
              <a:avLst/>
              <a:gdLst/>
              <a:ahLst/>
              <a:cxnLst/>
              <a:rect l="l" t="t" r="r" b="b"/>
              <a:pathLst>
                <a:path w="7380" h="18974" extrusionOk="0">
                  <a:moveTo>
                    <a:pt x="1" y="0"/>
                  </a:moveTo>
                  <a:lnTo>
                    <a:pt x="1" y="0"/>
                  </a:lnTo>
                  <a:cubicBezTo>
                    <a:pt x="377" y="733"/>
                    <a:pt x="749" y="1471"/>
                    <a:pt x="974" y="2259"/>
                  </a:cubicBezTo>
                  <a:cubicBezTo>
                    <a:pt x="1210" y="3082"/>
                    <a:pt x="1281" y="3931"/>
                    <a:pt x="1291" y="4789"/>
                  </a:cubicBezTo>
                  <a:cubicBezTo>
                    <a:pt x="1311" y="6681"/>
                    <a:pt x="1025" y="8624"/>
                    <a:pt x="1511" y="10451"/>
                  </a:cubicBezTo>
                  <a:cubicBezTo>
                    <a:pt x="1798" y="11510"/>
                    <a:pt x="2330" y="12489"/>
                    <a:pt x="2656" y="13527"/>
                  </a:cubicBezTo>
                  <a:cubicBezTo>
                    <a:pt x="2721" y="13728"/>
                    <a:pt x="2776" y="13934"/>
                    <a:pt x="2822" y="14140"/>
                  </a:cubicBezTo>
                  <a:cubicBezTo>
                    <a:pt x="3047" y="15209"/>
                    <a:pt x="2972" y="16333"/>
                    <a:pt x="3238" y="17392"/>
                  </a:cubicBezTo>
                  <a:cubicBezTo>
                    <a:pt x="3384" y="17970"/>
                    <a:pt x="3680" y="18552"/>
                    <a:pt x="4096" y="18973"/>
                  </a:cubicBezTo>
                  <a:lnTo>
                    <a:pt x="7379" y="18973"/>
                  </a:lnTo>
                  <a:cubicBezTo>
                    <a:pt x="6059" y="17252"/>
                    <a:pt x="5316" y="15094"/>
                    <a:pt x="5326" y="12925"/>
                  </a:cubicBezTo>
                  <a:cubicBezTo>
                    <a:pt x="5331" y="12403"/>
                    <a:pt x="5371" y="11881"/>
                    <a:pt x="5442" y="11364"/>
                  </a:cubicBezTo>
                  <a:cubicBezTo>
                    <a:pt x="3845" y="9924"/>
                    <a:pt x="3409" y="7605"/>
                    <a:pt x="3268" y="5456"/>
                  </a:cubicBezTo>
                  <a:cubicBezTo>
                    <a:pt x="3163" y="3800"/>
                    <a:pt x="3173" y="2089"/>
                    <a:pt x="2746" y="507"/>
                  </a:cubicBezTo>
                  <a:cubicBezTo>
                    <a:pt x="1828" y="337"/>
                    <a:pt x="914" y="16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205575" y="4076175"/>
              <a:ext cx="17100" cy="74050"/>
            </a:xfrm>
            <a:custGeom>
              <a:avLst/>
              <a:gdLst/>
              <a:ahLst/>
              <a:cxnLst/>
              <a:rect l="l" t="t" r="r" b="b"/>
              <a:pathLst>
                <a:path w="684" h="2962" fill="none" extrusionOk="0">
                  <a:moveTo>
                    <a:pt x="674" y="0"/>
                  </a:moveTo>
                  <a:cubicBezTo>
                    <a:pt x="684" y="447"/>
                    <a:pt x="674" y="889"/>
                    <a:pt x="608" y="1310"/>
                  </a:cubicBezTo>
                  <a:cubicBezTo>
                    <a:pt x="533" y="1908"/>
                    <a:pt x="357" y="2470"/>
                    <a:pt x="1" y="296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129050" y="3859475"/>
              <a:ext cx="58375" cy="256875"/>
            </a:xfrm>
            <a:custGeom>
              <a:avLst/>
              <a:gdLst/>
              <a:ahLst/>
              <a:cxnLst/>
              <a:rect l="l" t="t" r="r" b="b"/>
              <a:pathLst>
                <a:path w="2335" h="10275" fill="none" extrusionOk="0">
                  <a:moveTo>
                    <a:pt x="472" y="10275"/>
                  </a:moveTo>
                  <a:cubicBezTo>
                    <a:pt x="452" y="10174"/>
                    <a:pt x="437" y="10079"/>
                    <a:pt x="422" y="9978"/>
                  </a:cubicBezTo>
                  <a:cubicBezTo>
                    <a:pt x="216" y="8749"/>
                    <a:pt x="35" y="7474"/>
                    <a:pt x="15" y="6219"/>
                  </a:cubicBezTo>
                  <a:cubicBezTo>
                    <a:pt x="0" y="5321"/>
                    <a:pt x="70" y="4432"/>
                    <a:pt x="276" y="3589"/>
                  </a:cubicBezTo>
                  <a:cubicBezTo>
                    <a:pt x="452" y="2866"/>
                    <a:pt x="733" y="2168"/>
                    <a:pt x="1145" y="1521"/>
                  </a:cubicBezTo>
                  <a:cubicBezTo>
                    <a:pt x="1491" y="979"/>
                    <a:pt x="1923" y="492"/>
                    <a:pt x="233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989750" y="3533325"/>
              <a:ext cx="87125" cy="605100"/>
            </a:xfrm>
            <a:custGeom>
              <a:avLst/>
              <a:gdLst/>
              <a:ahLst/>
              <a:cxnLst/>
              <a:rect l="l" t="t" r="r" b="b"/>
              <a:pathLst>
                <a:path w="3485" h="24204" fill="none" extrusionOk="0">
                  <a:moveTo>
                    <a:pt x="2234" y="1"/>
                  </a:moveTo>
                  <a:cubicBezTo>
                    <a:pt x="1968" y="1070"/>
                    <a:pt x="1341" y="2014"/>
                    <a:pt x="844" y="2997"/>
                  </a:cubicBezTo>
                  <a:cubicBezTo>
                    <a:pt x="683" y="3319"/>
                    <a:pt x="538" y="3645"/>
                    <a:pt x="422" y="3976"/>
                  </a:cubicBezTo>
                  <a:cubicBezTo>
                    <a:pt x="322" y="4277"/>
                    <a:pt x="242" y="4584"/>
                    <a:pt x="202" y="4900"/>
                  </a:cubicBezTo>
                  <a:cubicBezTo>
                    <a:pt x="1" y="6471"/>
                    <a:pt x="754" y="7992"/>
                    <a:pt x="980" y="9558"/>
                  </a:cubicBezTo>
                  <a:cubicBezTo>
                    <a:pt x="1090" y="10316"/>
                    <a:pt x="1075" y="11079"/>
                    <a:pt x="1000" y="11836"/>
                  </a:cubicBezTo>
                  <a:cubicBezTo>
                    <a:pt x="884" y="13026"/>
                    <a:pt x="628" y="14221"/>
                    <a:pt x="483" y="15415"/>
                  </a:cubicBezTo>
                  <a:cubicBezTo>
                    <a:pt x="412" y="15932"/>
                    <a:pt x="372" y="16454"/>
                    <a:pt x="367" y="16976"/>
                  </a:cubicBezTo>
                  <a:cubicBezTo>
                    <a:pt x="357" y="19145"/>
                    <a:pt x="1100" y="21303"/>
                    <a:pt x="2420" y="23024"/>
                  </a:cubicBezTo>
                  <a:cubicBezTo>
                    <a:pt x="2736" y="23446"/>
                    <a:pt x="3098" y="23843"/>
                    <a:pt x="3484" y="2420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891375" y="3754300"/>
              <a:ext cx="108700" cy="370325"/>
            </a:xfrm>
            <a:custGeom>
              <a:avLst/>
              <a:gdLst/>
              <a:ahLst/>
              <a:cxnLst/>
              <a:rect l="l" t="t" r="r" b="b"/>
              <a:pathLst>
                <a:path w="4348" h="14813" fill="none" extrusionOk="0">
                  <a:moveTo>
                    <a:pt x="267" y="1"/>
                  </a:moveTo>
                  <a:cubicBezTo>
                    <a:pt x="287" y="1893"/>
                    <a:pt x="1" y="3836"/>
                    <a:pt x="487" y="5663"/>
                  </a:cubicBezTo>
                  <a:cubicBezTo>
                    <a:pt x="774" y="6722"/>
                    <a:pt x="1306" y="7701"/>
                    <a:pt x="1632" y="8739"/>
                  </a:cubicBezTo>
                  <a:cubicBezTo>
                    <a:pt x="1697" y="8940"/>
                    <a:pt x="1752" y="9146"/>
                    <a:pt x="1798" y="9352"/>
                  </a:cubicBezTo>
                  <a:cubicBezTo>
                    <a:pt x="2023" y="10421"/>
                    <a:pt x="1948" y="11545"/>
                    <a:pt x="2214" y="12604"/>
                  </a:cubicBezTo>
                  <a:cubicBezTo>
                    <a:pt x="2360" y="13182"/>
                    <a:pt x="2656" y="13764"/>
                    <a:pt x="3072" y="14185"/>
                  </a:cubicBezTo>
                  <a:cubicBezTo>
                    <a:pt x="3424" y="14537"/>
                    <a:pt x="3850" y="14773"/>
                    <a:pt x="4347" y="148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167700" y="3291900"/>
              <a:ext cx="435325" cy="850425"/>
            </a:xfrm>
            <a:custGeom>
              <a:avLst/>
              <a:gdLst/>
              <a:ahLst/>
              <a:cxnLst/>
              <a:rect l="l" t="t" r="r" b="b"/>
              <a:pathLst>
                <a:path w="17413" h="34017" fill="none" extrusionOk="0">
                  <a:moveTo>
                    <a:pt x="17412" y="1"/>
                  </a:moveTo>
                  <a:lnTo>
                    <a:pt x="17392" y="11"/>
                  </a:lnTo>
                  <a:cubicBezTo>
                    <a:pt x="16529" y="588"/>
                    <a:pt x="15665" y="1160"/>
                    <a:pt x="14807" y="1737"/>
                  </a:cubicBezTo>
                  <a:cubicBezTo>
                    <a:pt x="13798" y="2405"/>
                    <a:pt x="12769" y="3098"/>
                    <a:pt x="11921" y="3946"/>
                  </a:cubicBezTo>
                  <a:cubicBezTo>
                    <a:pt x="11494" y="4368"/>
                    <a:pt x="11118" y="4829"/>
                    <a:pt x="10807" y="5341"/>
                  </a:cubicBezTo>
                  <a:cubicBezTo>
                    <a:pt x="10757" y="5422"/>
                    <a:pt x="10711" y="5502"/>
                    <a:pt x="10666" y="5587"/>
                  </a:cubicBezTo>
                  <a:cubicBezTo>
                    <a:pt x="10024" y="6782"/>
                    <a:pt x="9803" y="8192"/>
                    <a:pt x="9035" y="9317"/>
                  </a:cubicBezTo>
                  <a:cubicBezTo>
                    <a:pt x="8684" y="9829"/>
                    <a:pt x="8232" y="10260"/>
                    <a:pt x="7775" y="10687"/>
                  </a:cubicBezTo>
                  <a:cubicBezTo>
                    <a:pt x="7439" y="11003"/>
                    <a:pt x="7097" y="11319"/>
                    <a:pt x="6796" y="11666"/>
                  </a:cubicBezTo>
                  <a:cubicBezTo>
                    <a:pt x="6249" y="12278"/>
                    <a:pt x="5813" y="12996"/>
                    <a:pt x="5516" y="13764"/>
                  </a:cubicBezTo>
                  <a:cubicBezTo>
                    <a:pt x="5346" y="14215"/>
                    <a:pt x="5215" y="14692"/>
                    <a:pt x="5140" y="15169"/>
                  </a:cubicBezTo>
                  <a:cubicBezTo>
                    <a:pt x="4994" y="16093"/>
                    <a:pt x="5040" y="17036"/>
                    <a:pt x="4889" y="17955"/>
                  </a:cubicBezTo>
                  <a:cubicBezTo>
                    <a:pt x="4718" y="19029"/>
                    <a:pt x="4302" y="20028"/>
                    <a:pt x="3775" y="20991"/>
                  </a:cubicBezTo>
                  <a:cubicBezTo>
                    <a:pt x="3408" y="21669"/>
                    <a:pt x="2987" y="22327"/>
                    <a:pt x="2565" y="22979"/>
                  </a:cubicBezTo>
                  <a:cubicBezTo>
                    <a:pt x="1416" y="24766"/>
                    <a:pt x="256" y="26538"/>
                    <a:pt x="65" y="28586"/>
                  </a:cubicBezTo>
                  <a:cubicBezTo>
                    <a:pt x="55" y="28691"/>
                    <a:pt x="50" y="28796"/>
                    <a:pt x="45" y="28907"/>
                  </a:cubicBezTo>
                  <a:cubicBezTo>
                    <a:pt x="0" y="30167"/>
                    <a:pt x="346" y="31432"/>
                    <a:pt x="377" y="32681"/>
                  </a:cubicBezTo>
                  <a:cubicBezTo>
                    <a:pt x="392" y="33128"/>
                    <a:pt x="362" y="33575"/>
                    <a:pt x="256" y="340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250125" y="3715925"/>
              <a:ext cx="506725" cy="440200"/>
            </a:xfrm>
            <a:custGeom>
              <a:avLst/>
              <a:gdLst/>
              <a:ahLst/>
              <a:cxnLst/>
              <a:rect l="l" t="t" r="r" b="b"/>
              <a:pathLst>
                <a:path w="20269" h="17608" fill="none" extrusionOk="0">
                  <a:moveTo>
                    <a:pt x="20269" y="110"/>
                  </a:moveTo>
                  <a:cubicBezTo>
                    <a:pt x="18939" y="0"/>
                    <a:pt x="17573" y="502"/>
                    <a:pt x="16640" y="1451"/>
                  </a:cubicBezTo>
                  <a:cubicBezTo>
                    <a:pt x="16294" y="1802"/>
                    <a:pt x="15997" y="2208"/>
                    <a:pt x="15576" y="2469"/>
                  </a:cubicBezTo>
                  <a:cubicBezTo>
                    <a:pt x="15059" y="2791"/>
                    <a:pt x="14416" y="2836"/>
                    <a:pt x="13824" y="2986"/>
                  </a:cubicBezTo>
                  <a:cubicBezTo>
                    <a:pt x="13433" y="3082"/>
                    <a:pt x="13056" y="3232"/>
                    <a:pt x="12705" y="3428"/>
                  </a:cubicBezTo>
                  <a:cubicBezTo>
                    <a:pt x="11982" y="3820"/>
                    <a:pt x="11360" y="4397"/>
                    <a:pt x="10923" y="5090"/>
                  </a:cubicBezTo>
                  <a:cubicBezTo>
                    <a:pt x="10833" y="5225"/>
                    <a:pt x="10752" y="5361"/>
                    <a:pt x="10682" y="5506"/>
                  </a:cubicBezTo>
                  <a:cubicBezTo>
                    <a:pt x="10471" y="5928"/>
                    <a:pt x="10316" y="6385"/>
                    <a:pt x="10004" y="6741"/>
                  </a:cubicBezTo>
                  <a:cubicBezTo>
                    <a:pt x="9638" y="7158"/>
                    <a:pt x="9101" y="7373"/>
                    <a:pt x="8634" y="7669"/>
                  </a:cubicBezTo>
                  <a:cubicBezTo>
                    <a:pt x="7856" y="8161"/>
                    <a:pt x="7279" y="8879"/>
                    <a:pt x="6722" y="9622"/>
                  </a:cubicBezTo>
                  <a:cubicBezTo>
                    <a:pt x="6114" y="10435"/>
                    <a:pt x="5537" y="11278"/>
                    <a:pt x="4759" y="11911"/>
                  </a:cubicBezTo>
                  <a:cubicBezTo>
                    <a:pt x="4458" y="12157"/>
                    <a:pt x="4132" y="12363"/>
                    <a:pt x="3795" y="12563"/>
                  </a:cubicBezTo>
                  <a:cubicBezTo>
                    <a:pt x="2782" y="13151"/>
                    <a:pt x="1672" y="13612"/>
                    <a:pt x="919" y="14501"/>
                  </a:cubicBezTo>
                  <a:cubicBezTo>
                    <a:pt x="618" y="14857"/>
                    <a:pt x="387" y="15274"/>
                    <a:pt x="242" y="15720"/>
                  </a:cubicBezTo>
                  <a:cubicBezTo>
                    <a:pt x="46" y="16328"/>
                    <a:pt x="1" y="16980"/>
                    <a:pt x="136" y="1760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064550" y="3043700"/>
              <a:ext cx="351750" cy="973525"/>
            </a:xfrm>
            <a:custGeom>
              <a:avLst/>
              <a:gdLst/>
              <a:ahLst/>
              <a:cxnLst/>
              <a:rect l="l" t="t" r="r" b="b"/>
              <a:pathLst>
                <a:path w="14070" h="38941" fill="none" extrusionOk="0">
                  <a:moveTo>
                    <a:pt x="14069" y="1"/>
                  </a:moveTo>
                  <a:cubicBezTo>
                    <a:pt x="13899" y="6"/>
                    <a:pt x="13733" y="11"/>
                    <a:pt x="13567" y="21"/>
                  </a:cubicBezTo>
                  <a:cubicBezTo>
                    <a:pt x="12037" y="121"/>
                    <a:pt x="10526" y="482"/>
                    <a:pt x="9120" y="1095"/>
                  </a:cubicBezTo>
                  <a:cubicBezTo>
                    <a:pt x="8433" y="1391"/>
                    <a:pt x="7755" y="1762"/>
                    <a:pt x="7258" y="2320"/>
                  </a:cubicBezTo>
                  <a:cubicBezTo>
                    <a:pt x="6872" y="2751"/>
                    <a:pt x="6626" y="3253"/>
                    <a:pt x="6450" y="3785"/>
                  </a:cubicBezTo>
                  <a:cubicBezTo>
                    <a:pt x="6189" y="4563"/>
                    <a:pt x="6079" y="5421"/>
                    <a:pt x="5918" y="6255"/>
                  </a:cubicBezTo>
                  <a:cubicBezTo>
                    <a:pt x="5798" y="6872"/>
                    <a:pt x="5647" y="7474"/>
                    <a:pt x="5386" y="8032"/>
                  </a:cubicBezTo>
                  <a:cubicBezTo>
                    <a:pt x="4924" y="9030"/>
                    <a:pt x="4131" y="9833"/>
                    <a:pt x="3428" y="10687"/>
                  </a:cubicBezTo>
                  <a:cubicBezTo>
                    <a:pt x="3057" y="11133"/>
                    <a:pt x="2716" y="11600"/>
                    <a:pt x="2460" y="12117"/>
                  </a:cubicBezTo>
                  <a:cubicBezTo>
                    <a:pt x="2405" y="12228"/>
                    <a:pt x="2349" y="12348"/>
                    <a:pt x="2304" y="12464"/>
                  </a:cubicBezTo>
                  <a:cubicBezTo>
                    <a:pt x="1441" y="14642"/>
                    <a:pt x="2465" y="17126"/>
                    <a:pt x="2033" y="19425"/>
                  </a:cubicBezTo>
                  <a:cubicBezTo>
                    <a:pt x="1988" y="19646"/>
                    <a:pt x="1933" y="19862"/>
                    <a:pt x="1872" y="20073"/>
                  </a:cubicBezTo>
                  <a:cubicBezTo>
                    <a:pt x="1702" y="20645"/>
                    <a:pt x="1461" y="21197"/>
                    <a:pt x="1205" y="21744"/>
                  </a:cubicBezTo>
                  <a:cubicBezTo>
                    <a:pt x="788" y="22658"/>
                    <a:pt x="342" y="23566"/>
                    <a:pt x="146" y="24545"/>
                  </a:cubicBezTo>
                  <a:cubicBezTo>
                    <a:pt x="10" y="25228"/>
                    <a:pt x="0" y="25905"/>
                    <a:pt x="60" y="26593"/>
                  </a:cubicBezTo>
                  <a:cubicBezTo>
                    <a:pt x="211" y="28400"/>
                    <a:pt x="838" y="30227"/>
                    <a:pt x="833" y="32064"/>
                  </a:cubicBezTo>
                  <a:cubicBezTo>
                    <a:pt x="828" y="32616"/>
                    <a:pt x="768" y="33168"/>
                    <a:pt x="718" y="33720"/>
                  </a:cubicBezTo>
                  <a:cubicBezTo>
                    <a:pt x="663" y="34378"/>
                    <a:pt x="623" y="35030"/>
                    <a:pt x="718" y="35678"/>
                  </a:cubicBezTo>
                  <a:cubicBezTo>
                    <a:pt x="894" y="36923"/>
                    <a:pt x="1586" y="38092"/>
                    <a:pt x="2595" y="38850"/>
                  </a:cubicBezTo>
                  <a:cubicBezTo>
                    <a:pt x="2630" y="38885"/>
                    <a:pt x="2671" y="38910"/>
                    <a:pt x="2711" y="389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753225" y="3120500"/>
              <a:ext cx="248850" cy="798475"/>
            </a:xfrm>
            <a:custGeom>
              <a:avLst/>
              <a:gdLst/>
              <a:ahLst/>
              <a:cxnLst/>
              <a:rect l="l" t="t" r="r" b="b"/>
              <a:pathLst>
                <a:path w="9954" h="31939" fill="none" extrusionOk="0">
                  <a:moveTo>
                    <a:pt x="0" y="0"/>
                  </a:moveTo>
                  <a:cubicBezTo>
                    <a:pt x="35" y="5"/>
                    <a:pt x="66" y="16"/>
                    <a:pt x="101" y="26"/>
                  </a:cubicBezTo>
                  <a:cubicBezTo>
                    <a:pt x="1526" y="402"/>
                    <a:pt x="2450" y="1832"/>
                    <a:pt x="2886" y="3253"/>
                  </a:cubicBezTo>
                  <a:cubicBezTo>
                    <a:pt x="3077" y="3875"/>
                    <a:pt x="3203" y="4513"/>
                    <a:pt x="3328" y="5150"/>
                  </a:cubicBezTo>
                  <a:cubicBezTo>
                    <a:pt x="3499" y="6009"/>
                    <a:pt x="3669" y="6862"/>
                    <a:pt x="4001" y="7670"/>
                  </a:cubicBezTo>
                  <a:cubicBezTo>
                    <a:pt x="4151" y="8051"/>
                    <a:pt x="4342" y="8413"/>
                    <a:pt x="4528" y="8779"/>
                  </a:cubicBezTo>
                  <a:cubicBezTo>
                    <a:pt x="4789" y="9296"/>
                    <a:pt x="5055" y="9808"/>
                    <a:pt x="5215" y="10360"/>
                  </a:cubicBezTo>
                  <a:cubicBezTo>
                    <a:pt x="5918" y="12704"/>
                    <a:pt x="4779" y="15344"/>
                    <a:pt x="5652" y="17628"/>
                  </a:cubicBezTo>
                  <a:cubicBezTo>
                    <a:pt x="5672" y="17688"/>
                    <a:pt x="5697" y="17749"/>
                    <a:pt x="5722" y="17809"/>
                  </a:cubicBezTo>
                  <a:cubicBezTo>
                    <a:pt x="6003" y="18456"/>
                    <a:pt x="6420" y="19044"/>
                    <a:pt x="6731" y="19681"/>
                  </a:cubicBezTo>
                  <a:cubicBezTo>
                    <a:pt x="6952" y="20128"/>
                    <a:pt x="7118" y="20595"/>
                    <a:pt x="7248" y="21071"/>
                  </a:cubicBezTo>
                  <a:cubicBezTo>
                    <a:pt x="7675" y="22653"/>
                    <a:pt x="7665" y="24364"/>
                    <a:pt x="7770" y="26020"/>
                  </a:cubicBezTo>
                  <a:cubicBezTo>
                    <a:pt x="7911" y="28169"/>
                    <a:pt x="8347" y="30488"/>
                    <a:pt x="9944" y="31928"/>
                  </a:cubicBezTo>
                  <a:cubicBezTo>
                    <a:pt x="9949" y="31933"/>
                    <a:pt x="9949" y="31933"/>
                    <a:pt x="9954" y="31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599000" y="3490300"/>
              <a:ext cx="342850" cy="644500"/>
            </a:xfrm>
            <a:custGeom>
              <a:avLst/>
              <a:gdLst/>
              <a:ahLst/>
              <a:cxnLst/>
              <a:rect l="l" t="t" r="r" b="b"/>
              <a:pathLst>
                <a:path w="13714" h="25780" fill="none" extrusionOk="0">
                  <a:moveTo>
                    <a:pt x="1" y="0"/>
                  </a:moveTo>
                  <a:cubicBezTo>
                    <a:pt x="2791" y="823"/>
                    <a:pt x="5110" y="3082"/>
                    <a:pt x="6014" y="5848"/>
                  </a:cubicBezTo>
                  <a:cubicBezTo>
                    <a:pt x="6335" y="6837"/>
                    <a:pt x="6491" y="7886"/>
                    <a:pt x="6832" y="8864"/>
                  </a:cubicBezTo>
                  <a:cubicBezTo>
                    <a:pt x="6952" y="9206"/>
                    <a:pt x="7088" y="9537"/>
                    <a:pt x="7269" y="9853"/>
                  </a:cubicBezTo>
                  <a:cubicBezTo>
                    <a:pt x="7710" y="10641"/>
                    <a:pt x="8368" y="11299"/>
                    <a:pt x="8794" y="12097"/>
                  </a:cubicBezTo>
                  <a:cubicBezTo>
                    <a:pt x="9321" y="13081"/>
                    <a:pt x="9452" y="14180"/>
                    <a:pt x="9532" y="15304"/>
                  </a:cubicBezTo>
                  <a:cubicBezTo>
                    <a:pt x="9628" y="16614"/>
                    <a:pt x="9638" y="17954"/>
                    <a:pt x="10094" y="19169"/>
                  </a:cubicBezTo>
                  <a:cubicBezTo>
                    <a:pt x="10551" y="20379"/>
                    <a:pt x="11425" y="21393"/>
                    <a:pt x="11977" y="22557"/>
                  </a:cubicBezTo>
                  <a:cubicBezTo>
                    <a:pt x="12032" y="22672"/>
                    <a:pt x="12082" y="22788"/>
                    <a:pt x="12132" y="22908"/>
                  </a:cubicBezTo>
                  <a:cubicBezTo>
                    <a:pt x="12368" y="23501"/>
                    <a:pt x="12534" y="24173"/>
                    <a:pt x="12815" y="24745"/>
                  </a:cubicBezTo>
                  <a:cubicBezTo>
                    <a:pt x="13026" y="25172"/>
                    <a:pt x="13297" y="25543"/>
                    <a:pt x="13713" y="257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743925" y="4108925"/>
              <a:ext cx="624575" cy="25"/>
            </a:xfrm>
            <a:custGeom>
              <a:avLst/>
              <a:gdLst/>
              <a:ahLst/>
              <a:cxnLst/>
              <a:rect l="l" t="t" r="r" b="b"/>
              <a:pathLst>
                <a:path w="24983" h="1" fill="none" extrusionOk="0">
                  <a:moveTo>
                    <a:pt x="24982" y="0"/>
                  </a:moveTo>
                  <a:lnTo>
                    <a:pt x="24836" y="0"/>
                  </a:lnTo>
                  <a:lnTo>
                    <a:pt x="22959" y="0"/>
                  </a:lnTo>
                  <a:lnTo>
                    <a:pt x="20490" y="0"/>
                  </a:lnTo>
                  <a:lnTo>
                    <a:pt x="19074" y="0"/>
                  </a:lnTo>
                  <a:lnTo>
                    <a:pt x="17328" y="0"/>
                  </a:lnTo>
                  <a:lnTo>
                    <a:pt x="15827" y="0"/>
                  </a:lnTo>
                  <a:lnTo>
                    <a:pt x="12253" y="0"/>
                  </a:lnTo>
                  <a:lnTo>
                    <a:pt x="8970" y="0"/>
                  </a:lnTo>
                  <a:lnTo>
                    <a:pt x="7018" y="0"/>
                  </a:lnTo>
                  <a:lnTo>
                    <a:pt x="2927" y="0"/>
                  </a:lnTo>
                  <a:lnTo>
                    <a:pt x="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1209100" y="3084725"/>
              <a:ext cx="116725" cy="54125"/>
            </a:xfrm>
            <a:custGeom>
              <a:avLst/>
              <a:gdLst/>
              <a:ahLst/>
              <a:cxnLst/>
              <a:rect l="l" t="t" r="r" b="b"/>
              <a:pathLst>
                <a:path w="4669" h="2165" fill="none" extrusionOk="0">
                  <a:moveTo>
                    <a:pt x="1" y="1"/>
                  </a:moveTo>
                  <a:cubicBezTo>
                    <a:pt x="11" y="41"/>
                    <a:pt x="21" y="81"/>
                    <a:pt x="31" y="121"/>
                  </a:cubicBezTo>
                  <a:cubicBezTo>
                    <a:pt x="181" y="814"/>
                    <a:pt x="377" y="1497"/>
                    <a:pt x="608" y="2164"/>
                  </a:cubicBezTo>
                  <a:cubicBezTo>
                    <a:pt x="628" y="2159"/>
                    <a:pt x="648" y="2154"/>
                    <a:pt x="668" y="2144"/>
                  </a:cubicBezTo>
                  <a:cubicBezTo>
                    <a:pt x="1612" y="1838"/>
                    <a:pt x="2596" y="1517"/>
                    <a:pt x="3564" y="1231"/>
                  </a:cubicBezTo>
                  <a:cubicBezTo>
                    <a:pt x="3931" y="1120"/>
                    <a:pt x="4297" y="1020"/>
                    <a:pt x="4658" y="924"/>
                  </a:cubicBezTo>
                  <a:cubicBezTo>
                    <a:pt x="4663" y="919"/>
                    <a:pt x="4663" y="919"/>
                    <a:pt x="4668" y="91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183125" y="3124650"/>
              <a:ext cx="126000" cy="76425"/>
            </a:xfrm>
            <a:custGeom>
              <a:avLst/>
              <a:gdLst/>
              <a:ahLst/>
              <a:cxnLst/>
              <a:rect l="l" t="t" r="r" b="b"/>
              <a:pathLst>
                <a:path w="5040" h="3057" fill="none" extrusionOk="0">
                  <a:moveTo>
                    <a:pt x="1" y="0"/>
                  </a:moveTo>
                  <a:cubicBezTo>
                    <a:pt x="1" y="10"/>
                    <a:pt x="6" y="15"/>
                    <a:pt x="6" y="20"/>
                  </a:cubicBezTo>
                  <a:cubicBezTo>
                    <a:pt x="267" y="1064"/>
                    <a:pt x="663" y="2073"/>
                    <a:pt x="1175" y="3017"/>
                  </a:cubicBezTo>
                  <a:cubicBezTo>
                    <a:pt x="1180" y="3032"/>
                    <a:pt x="1185" y="3042"/>
                    <a:pt x="1190" y="3057"/>
                  </a:cubicBezTo>
                  <a:cubicBezTo>
                    <a:pt x="1290" y="2901"/>
                    <a:pt x="1572" y="2856"/>
                    <a:pt x="1737" y="2781"/>
                  </a:cubicBezTo>
                  <a:cubicBezTo>
                    <a:pt x="1998" y="2665"/>
                    <a:pt x="2259" y="2550"/>
                    <a:pt x="2520" y="2434"/>
                  </a:cubicBezTo>
                  <a:cubicBezTo>
                    <a:pt x="3022" y="2214"/>
                    <a:pt x="3529" y="1998"/>
                    <a:pt x="4031" y="1777"/>
                  </a:cubicBezTo>
                  <a:cubicBezTo>
                    <a:pt x="4332" y="1646"/>
                    <a:pt x="4633" y="1516"/>
                    <a:pt x="4935" y="1385"/>
                  </a:cubicBezTo>
                  <a:cubicBezTo>
                    <a:pt x="4970" y="1365"/>
                    <a:pt x="5005" y="1355"/>
                    <a:pt x="5040" y="13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137700" y="3257275"/>
              <a:ext cx="109575" cy="54100"/>
            </a:xfrm>
            <a:custGeom>
              <a:avLst/>
              <a:gdLst/>
              <a:ahLst/>
              <a:cxnLst/>
              <a:rect l="l" t="t" r="r" b="b"/>
              <a:pathLst>
                <a:path w="4383" h="2164" fill="none" extrusionOk="0">
                  <a:moveTo>
                    <a:pt x="1" y="0"/>
                  </a:moveTo>
                  <a:cubicBezTo>
                    <a:pt x="1" y="11"/>
                    <a:pt x="1" y="16"/>
                    <a:pt x="1" y="21"/>
                  </a:cubicBezTo>
                  <a:cubicBezTo>
                    <a:pt x="101" y="743"/>
                    <a:pt x="241" y="1461"/>
                    <a:pt x="422" y="2164"/>
                  </a:cubicBezTo>
                  <a:cubicBezTo>
                    <a:pt x="447" y="2159"/>
                    <a:pt x="477" y="2149"/>
                    <a:pt x="502" y="2144"/>
                  </a:cubicBezTo>
                  <a:cubicBezTo>
                    <a:pt x="1752" y="1777"/>
                    <a:pt x="3052" y="1431"/>
                    <a:pt x="4302" y="1065"/>
                  </a:cubicBezTo>
                  <a:cubicBezTo>
                    <a:pt x="4332" y="1055"/>
                    <a:pt x="4357" y="1050"/>
                    <a:pt x="4382" y="103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111725" y="3297300"/>
              <a:ext cx="102800" cy="49350"/>
            </a:xfrm>
            <a:custGeom>
              <a:avLst/>
              <a:gdLst/>
              <a:ahLst/>
              <a:cxnLst/>
              <a:rect l="l" t="t" r="r" b="b"/>
              <a:pathLst>
                <a:path w="4112" h="1974" fill="none" extrusionOk="0">
                  <a:moveTo>
                    <a:pt x="1" y="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86" y="663"/>
                    <a:pt x="377" y="1321"/>
                    <a:pt x="563" y="1973"/>
                  </a:cubicBezTo>
                  <a:cubicBezTo>
                    <a:pt x="568" y="1973"/>
                    <a:pt x="573" y="1973"/>
                    <a:pt x="573" y="1973"/>
                  </a:cubicBezTo>
                  <a:cubicBezTo>
                    <a:pt x="829" y="1818"/>
                    <a:pt x="1185" y="1777"/>
                    <a:pt x="1471" y="1697"/>
                  </a:cubicBezTo>
                  <a:cubicBezTo>
                    <a:pt x="2340" y="1456"/>
                    <a:pt x="3208" y="1215"/>
                    <a:pt x="4071" y="969"/>
                  </a:cubicBezTo>
                  <a:cubicBezTo>
                    <a:pt x="4086" y="964"/>
                    <a:pt x="4096" y="964"/>
                    <a:pt x="4111" y="9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241100" y="3081100"/>
              <a:ext cx="77950" cy="170175"/>
            </a:xfrm>
            <a:custGeom>
              <a:avLst/>
              <a:gdLst/>
              <a:ahLst/>
              <a:cxnLst/>
              <a:rect l="l" t="t" r="r" b="b"/>
              <a:pathLst>
                <a:path w="3118" h="6807" fill="none" extrusionOk="0">
                  <a:moveTo>
                    <a:pt x="3117" y="0"/>
                  </a:moveTo>
                  <a:cubicBezTo>
                    <a:pt x="2741" y="392"/>
                    <a:pt x="2480" y="869"/>
                    <a:pt x="2284" y="1376"/>
                  </a:cubicBezTo>
                  <a:cubicBezTo>
                    <a:pt x="2169" y="1692"/>
                    <a:pt x="2068" y="2018"/>
                    <a:pt x="1988" y="2344"/>
                  </a:cubicBezTo>
                  <a:cubicBezTo>
                    <a:pt x="1893" y="2736"/>
                    <a:pt x="1807" y="3127"/>
                    <a:pt x="1712" y="3519"/>
                  </a:cubicBezTo>
                  <a:cubicBezTo>
                    <a:pt x="1602" y="3981"/>
                    <a:pt x="1471" y="4437"/>
                    <a:pt x="1280" y="4874"/>
                  </a:cubicBezTo>
                  <a:cubicBezTo>
                    <a:pt x="964" y="5582"/>
                    <a:pt x="497" y="6209"/>
                    <a:pt x="0" y="68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047350" y="3459425"/>
              <a:ext cx="168925" cy="87625"/>
            </a:xfrm>
            <a:custGeom>
              <a:avLst/>
              <a:gdLst/>
              <a:ahLst/>
              <a:cxnLst/>
              <a:rect l="l" t="t" r="r" b="b"/>
              <a:pathLst>
                <a:path w="6757" h="3505" fill="none" extrusionOk="0">
                  <a:moveTo>
                    <a:pt x="1" y="1"/>
                  </a:moveTo>
                  <a:cubicBezTo>
                    <a:pt x="16" y="26"/>
                    <a:pt x="31" y="46"/>
                    <a:pt x="46" y="66"/>
                  </a:cubicBezTo>
                  <a:cubicBezTo>
                    <a:pt x="809" y="1245"/>
                    <a:pt x="1647" y="2375"/>
                    <a:pt x="2560" y="3444"/>
                  </a:cubicBezTo>
                  <a:cubicBezTo>
                    <a:pt x="2576" y="3464"/>
                    <a:pt x="2596" y="3484"/>
                    <a:pt x="2611" y="3504"/>
                  </a:cubicBezTo>
                  <a:cubicBezTo>
                    <a:pt x="3504" y="2847"/>
                    <a:pt x="4387" y="2169"/>
                    <a:pt x="5286" y="1501"/>
                  </a:cubicBezTo>
                  <a:cubicBezTo>
                    <a:pt x="5763" y="1150"/>
                    <a:pt x="6240" y="799"/>
                    <a:pt x="6727" y="457"/>
                  </a:cubicBezTo>
                  <a:cubicBezTo>
                    <a:pt x="6737" y="452"/>
                    <a:pt x="6747" y="447"/>
                    <a:pt x="6757" y="4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045975" y="3506100"/>
              <a:ext cx="164775" cy="84100"/>
            </a:xfrm>
            <a:custGeom>
              <a:avLst/>
              <a:gdLst/>
              <a:ahLst/>
              <a:cxnLst/>
              <a:rect l="l" t="t" r="r" b="b"/>
              <a:pathLst>
                <a:path w="6591" h="3364" fill="none" extrusionOk="0">
                  <a:moveTo>
                    <a:pt x="0" y="909"/>
                  </a:moveTo>
                  <a:cubicBezTo>
                    <a:pt x="10" y="919"/>
                    <a:pt x="10" y="924"/>
                    <a:pt x="20" y="934"/>
                  </a:cubicBezTo>
                  <a:cubicBezTo>
                    <a:pt x="608" y="1747"/>
                    <a:pt x="1250" y="2520"/>
                    <a:pt x="1943" y="3248"/>
                  </a:cubicBezTo>
                  <a:cubicBezTo>
                    <a:pt x="1948" y="3248"/>
                    <a:pt x="1948" y="3248"/>
                    <a:pt x="1948" y="3248"/>
                  </a:cubicBezTo>
                  <a:cubicBezTo>
                    <a:pt x="2103" y="3364"/>
                    <a:pt x="3961" y="2064"/>
                    <a:pt x="4181" y="1883"/>
                  </a:cubicBezTo>
                  <a:cubicBezTo>
                    <a:pt x="4342" y="1752"/>
                    <a:pt x="4508" y="1617"/>
                    <a:pt x="4673" y="1491"/>
                  </a:cubicBezTo>
                  <a:cubicBezTo>
                    <a:pt x="5311" y="990"/>
                    <a:pt x="5963" y="513"/>
                    <a:pt x="659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000050" y="3622050"/>
              <a:ext cx="169300" cy="86475"/>
            </a:xfrm>
            <a:custGeom>
              <a:avLst/>
              <a:gdLst/>
              <a:ahLst/>
              <a:cxnLst/>
              <a:rect l="l" t="t" r="r" b="b"/>
              <a:pathLst>
                <a:path w="6772" h="3459" fill="none" extrusionOk="0">
                  <a:moveTo>
                    <a:pt x="0" y="417"/>
                  </a:moveTo>
                  <a:cubicBezTo>
                    <a:pt x="5" y="417"/>
                    <a:pt x="10" y="427"/>
                    <a:pt x="10" y="427"/>
                  </a:cubicBezTo>
                  <a:cubicBezTo>
                    <a:pt x="823" y="1491"/>
                    <a:pt x="1707" y="2500"/>
                    <a:pt x="2640" y="3459"/>
                  </a:cubicBezTo>
                  <a:lnTo>
                    <a:pt x="2646" y="3459"/>
                  </a:lnTo>
                  <a:cubicBezTo>
                    <a:pt x="3624" y="2651"/>
                    <a:pt x="4618" y="1802"/>
                    <a:pt x="5607" y="969"/>
                  </a:cubicBezTo>
                  <a:cubicBezTo>
                    <a:pt x="5998" y="643"/>
                    <a:pt x="6385" y="317"/>
                    <a:pt x="677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139325" y="3427300"/>
              <a:ext cx="48350" cy="308725"/>
            </a:xfrm>
            <a:custGeom>
              <a:avLst/>
              <a:gdLst/>
              <a:ahLst/>
              <a:cxnLst/>
              <a:rect l="l" t="t" r="r" b="b"/>
              <a:pathLst>
                <a:path w="1934" h="12349" fill="none" extrusionOk="0">
                  <a:moveTo>
                    <a:pt x="1627" y="1"/>
                  </a:moveTo>
                  <a:cubicBezTo>
                    <a:pt x="1933" y="894"/>
                    <a:pt x="1853" y="1863"/>
                    <a:pt x="1607" y="2786"/>
                  </a:cubicBezTo>
                  <a:cubicBezTo>
                    <a:pt x="1517" y="3128"/>
                    <a:pt x="1401" y="3459"/>
                    <a:pt x="1281" y="3785"/>
                  </a:cubicBezTo>
                  <a:cubicBezTo>
                    <a:pt x="1175" y="4071"/>
                    <a:pt x="1060" y="4357"/>
                    <a:pt x="939" y="4643"/>
                  </a:cubicBezTo>
                  <a:cubicBezTo>
                    <a:pt x="568" y="5557"/>
                    <a:pt x="186" y="6476"/>
                    <a:pt x="61" y="7449"/>
                  </a:cubicBezTo>
                  <a:cubicBezTo>
                    <a:pt x="6" y="7891"/>
                    <a:pt x="1" y="8323"/>
                    <a:pt x="36" y="8759"/>
                  </a:cubicBezTo>
                  <a:cubicBezTo>
                    <a:pt x="126" y="9974"/>
                    <a:pt x="518" y="11179"/>
                    <a:pt x="909" y="123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013850" y="3770875"/>
              <a:ext cx="180475" cy="116600"/>
            </a:xfrm>
            <a:custGeom>
              <a:avLst/>
              <a:gdLst/>
              <a:ahLst/>
              <a:cxnLst/>
              <a:rect l="l" t="t" r="r" b="b"/>
              <a:pathLst>
                <a:path w="7219" h="4664" fill="none" extrusionOk="0">
                  <a:moveTo>
                    <a:pt x="0" y="2304"/>
                  </a:moveTo>
                  <a:cubicBezTo>
                    <a:pt x="16" y="2314"/>
                    <a:pt x="26" y="2324"/>
                    <a:pt x="36" y="2334"/>
                  </a:cubicBezTo>
                  <a:cubicBezTo>
                    <a:pt x="904" y="3143"/>
                    <a:pt x="1812" y="3910"/>
                    <a:pt x="2746" y="4633"/>
                  </a:cubicBezTo>
                  <a:cubicBezTo>
                    <a:pt x="2761" y="4643"/>
                    <a:pt x="2771" y="4653"/>
                    <a:pt x="2781" y="4663"/>
                  </a:cubicBezTo>
                  <a:cubicBezTo>
                    <a:pt x="4207" y="3067"/>
                    <a:pt x="5672" y="1511"/>
                    <a:pt x="7198" y="21"/>
                  </a:cubicBezTo>
                  <a:cubicBezTo>
                    <a:pt x="7203" y="10"/>
                    <a:pt x="7208" y="5"/>
                    <a:pt x="7218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1013975" y="3947550"/>
              <a:ext cx="30525" cy="91875"/>
            </a:xfrm>
            <a:custGeom>
              <a:avLst/>
              <a:gdLst/>
              <a:ahLst/>
              <a:cxnLst/>
              <a:rect l="l" t="t" r="r" b="b"/>
              <a:pathLst>
                <a:path w="1221" h="3675" fill="none" extrusionOk="0">
                  <a:moveTo>
                    <a:pt x="91" y="1"/>
                  </a:moveTo>
                  <a:cubicBezTo>
                    <a:pt x="0" y="1306"/>
                    <a:pt x="412" y="2641"/>
                    <a:pt x="1220" y="36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791000" y="3176850"/>
              <a:ext cx="70800" cy="73050"/>
            </a:xfrm>
            <a:custGeom>
              <a:avLst/>
              <a:gdLst/>
              <a:ahLst/>
              <a:cxnLst/>
              <a:rect l="l" t="t" r="r" b="b"/>
              <a:pathLst>
                <a:path w="2832" h="2922" fill="none" extrusionOk="0">
                  <a:moveTo>
                    <a:pt x="0" y="1757"/>
                  </a:moveTo>
                  <a:cubicBezTo>
                    <a:pt x="602" y="2138"/>
                    <a:pt x="1210" y="2515"/>
                    <a:pt x="1817" y="2896"/>
                  </a:cubicBezTo>
                  <a:cubicBezTo>
                    <a:pt x="1832" y="2901"/>
                    <a:pt x="1847" y="2916"/>
                    <a:pt x="1857" y="2921"/>
                  </a:cubicBezTo>
                  <a:cubicBezTo>
                    <a:pt x="2204" y="1983"/>
                    <a:pt x="2530" y="974"/>
                    <a:pt x="2831" y="20"/>
                  </a:cubicBezTo>
                  <a:cubicBezTo>
                    <a:pt x="2831" y="10"/>
                    <a:pt x="2831" y="10"/>
                    <a:pt x="283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811200" y="3253625"/>
              <a:ext cx="85100" cy="86875"/>
            </a:xfrm>
            <a:custGeom>
              <a:avLst/>
              <a:gdLst/>
              <a:ahLst/>
              <a:cxnLst/>
              <a:rect l="l" t="t" r="r" b="b"/>
              <a:pathLst>
                <a:path w="3404" h="3475" fill="none" extrusionOk="0">
                  <a:moveTo>
                    <a:pt x="0" y="2330"/>
                  </a:moveTo>
                  <a:cubicBezTo>
                    <a:pt x="321" y="2521"/>
                    <a:pt x="648" y="2701"/>
                    <a:pt x="984" y="2877"/>
                  </a:cubicBezTo>
                  <a:cubicBezTo>
                    <a:pt x="1381" y="3083"/>
                    <a:pt x="1792" y="3279"/>
                    <a:pt x="2209" y="3454"/>
                  </a:cubicBezTo>
                  <a:cubicBezTo>
                    <a:pt x="2224" y="3459"/>
                    <a:pt x="2239" y="3469"/>
                    <a:pt x="2259" y="3474"/>
                  </a:cubicBezTo>
                  <a:cubicBezTo>
                    <a:pt x="2545" y="2300"/>
                    <a:pt x="2916" y="1135"/>
                    <a:pt x="3398" y="21"/>
                  </a:cubicBezTo>
                  <a:cubicBezTo>
                    <a:pt x="3398" y="16"/>
                    <a:pt x="3403" y="6"/>
                    <a:pt x="3403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824250" y="3302075"/>
              <a:ext cx="35400" cy="146075"/>
            </a:xfrm>
            <a:custGeom>
              <a:avLst/>
              <a:gdLst/>
              <a:ahLst/>
              <a:cxnLst/>
              <a:rect l="l" t="t" r="r" b="b"/>
              <a:pathLst>
                <a:path w="1416" h="5843" fill="none" extrusionOk="0">
                  <a:moveTo>
                    <a:pt x="0" y="0"/>
                  </a:moveTo>
                  <a:cubicBezTo>
                    <a:pt x="156" y="312"/>
                    <a:pt x="316" y="623"/>
                    <a:pt x="462" y="939"/>
                  </a:cubicBezTo>
                  <a:cubicBezTo>
                    <a:pt x="828" y="1717"/>
                    <a:pt x="1145" y="2515"/>
                    <a:pt x="1280" y="3363"/>
                  </a:cubicBezTo>
                  <a:cubicBezTo>
                    <a:pt x="1416" y="4181"/>
                    <a:pt x="1371" y="5020"/>
                    <a:pt x="1280" y="584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830150" y="3456425"/>
              <a:ext cx="119975" cy="109675"/>
            </a:xfrm>
            <a:custGeom>
              <a:avLst/>
              <a:gdLst/>
              <a:ahLst/>
              <a:cxnLst/>
              <a:rect l="l" t="t" r="r" b="b"/>
              <a:pathLst>
                <a:path w="4799" h="4387" fill="none" extrusionOk="0">
                  <a:moveTo>
                    <a:pt x="0" y="3157"/>
                  </a:moveTo>
                  <a:cubicBezTo>
                    <a:pt x="10" y="3162"/>
                    <a:pt x="20" y="3167"/>
                    <a:pt x="30" y="3172"/>
                  </a:cubicBezTo>
                  <a:cubicBezTo>
                    <a:pt x="196" y="3278"/>
                    <a:pt x="377" y="3358"/>
                    <a:pt x="557" y="3443"/>
                  </a:cubicBezTo>
                  <a:cubicBezTo>
                    <a:pt x="1255" y="3750"/>
                    <a:pt x="1953" y="4061"/>
                    <a:pt x="2645" y="4372"/>
                  </a:cubicBezTo>
                  <a:cubicBezTo>
                    <a:pt x="2655" y="4377"/>
                    <a:pt x="2665" y="4382"/>
                    <a:pt x="2675" y="4387"/>
                  </a:cubicBezTo>
                  <a:cubicBezTo>
                    <a:pt x="3393" y="2936"/>
                    <a:pt x="4086" y="1446"/>
                    <a:pt x="479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974200" y="3734475"/>
              <a:ext cx="3900" cy="29650"/>
            </a:xfrm>
            <a:custGeom>
              <a:avLst/>
              <a:gdLst/>
              <a:ahLst/>
              <a:cxnLst/>
              <a:rect l="l" t="t" r="r" b="b"/>
              <a:pathLst>
                <a:path w="156" h="1186" fill="none" extrusionOk="0">
                  <a:moveTo>
                    <a:pt x="156" y="1"/>
                  </a:moveTo>
                  <a:cubicBezTo>
                    <a:pt x="106" y="392"/>
                    <a:pt x="51" y="789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988625" y="3749800"/>
              <a:ext cx="2025" cy="22475"/>
            </a:xfrm>
            <a:custGeom>
              <a:avLst/>
              <a:gdLst/>
              <a:ahLst/>
              <a:cxnLst/>
              <a:rect l="l" t="t" r="r" b="b"/>
              <a:pathLst>
                <a:path w="81" h="899" fill="none" extrusionOk="0">
                  <a:moveTo>
                    <a:pt x="81" y="0"/>
                  </a:moveTo>
                  <a:cubicBezTo>
                    <a:pt x="26" y="296"/>
                    <a:pt x="1" y="598"/>
                    <a:pt x="1" y="89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865150" y="3529575"/>
              <a:ext cx="124500" cy="117725"/>
            </a:xfrm>
            <a:custGeom>
              <a:avLst/>
              <a:gdLst/>
              <a:ahLst/>
              <a:cxnLst/>
              <a:rect l="l" t="t" r="r" b="b"/>
              <a:pathLst>
                <a:path w="4980" h="4709" fill="none" extrusionOk="0">
                  <a:moveTo>
                    <a:pt x="1" y="4196"/>
                  </a:moveTo>
                  <a:cubicBezTo>
                    <a:pt x="11" y="4201"/>
                    <a:pt x="16" y="4201"/>
                    <a:pt x="26" y="4201"/>
                  </a:cubicBezTo>
                  <a:cubicBezTo>
                    <a:pt x="939" y="4367"/>
                    <a:pt x="1853" y="4538"/>
                    <a:pt x="2771" y="4708"/>
                  </a:cubicBezTo>
                  <a:cubicBezTo>
                    <a:pt x="2771" y="4708"/>
                    <a:pt x="2781" y="4708"/>
                    <a:pt x="2781" y="4708"/>
                  </a:cubicBezTo>
                  <a:cubicBezTo>
                    <a:pt x="3419" y="3102"/>
                    <a:pt x="4111" y="1516"/>
                    <a:pt x="4970" y="15"/>
                  </a:cubicBezTo>
                  <a:cubicBezTo>
                    <a:pt x="4975" y="10"/>
                    <a:pt x="4980" y="5"/>
                    <a:pt x="4980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910450" y="3822075"/>
              <a:ext cx="47825" cy="162025"/>
            </a:xfrm>
            <a:custGeom>
              <a:avLst/>
              <a:gdLst/>
              <a:ahLst/>
              <a:cxnLst/>
              <a:rect l="l" t="t" r="r" b="b"/>
              <a:pathLst>
                <a:path w="1913" h="6481" fill="none" extrusionOk="0">
                  <a:moveTo>
                    <a:pt x="201" y="0"/>
                  </a:moveTo>
                  <a:cubicBezTo>
                    <a:pt x="1" y="1110"/>
                    <a:pt x="327" y="2254"/>
                    <a:pt x="748" y="3303"/>
                  </a:cubicBezTo>
                  <a:cubicBezTo>
                    <a:pt x="1170" y="4352"/>
                    <a:pt x="1692" y="5371"/>
                    <a:pt x="1913" y="648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465725" y="3338975"/>
              <a:ext cx="80575" cy="51700"/>
            </a:xfrm>
            <a:custGeom>
              <a:avLst/>
              <a:gdLst/>
              <a:ahLst/>
              <a:cxnLst/>
              <a:rect l="l" t="t" r="r" b="b"/>
              <a:pathLst>
                <a:path w="3223" h="2068" fill="none" extrusionOk="0">
                  <a:moveTo>
                    <a:pt x="296" y="0"/>
                  </a:moveTo>
                  <a:cubicBezTo>
                    <a:pt x="286" y="30"/>
                    <a:pt x="281" y="65"/>
                    <a:pt x="276" y="95"/>
                  </a:cubicBezTo>
                  <a:cubicBezTo>
                    <a:pt x="161" y="748"/>
                    <a:pt x="110" y="1410"/>
                    <a:pt x="0" y="2063"/>
                  </a:cubicBezTo>
                  <a:lnTo>
                    <a:pt x="0" y="2068"/>
                  </a:lnTo>
                  <a:cubicBezTo>
                    <a:pt x="1044" y="1877"/>
                    <a:pt x="2133" y="1656"/>
                    <a:pt x="3177" y="1466"/>
                  </a:cubicBezTo>
                  <a:cubicBezTo>
                    <a:pt x="3192" y="1461"/>
                    <a:pt x="3207" y="1456"/>
                    <a:pt x="3222" y="14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436975" y="3365325"/>
              <a:ext cx="61775" cy="60250"/>
            </a:xfrm>
            <a:custGeom>
              <a:avLst/>
              <a:gdLst/>
              <a:ahLst/>
              <a:cxnLst/>
              <a:rect l="l" t="t" r="r" b="b"/>
              <a:pathLst>
                <a:path w="2471" h="2410" fill="none" extrusionOk="0">
                  <a:moveTo>
                    <a:pt x="56" y="0"/>
                  </a:moveTo>
                  <a:cubicBezTo>
                    <a:pt x="56" y="35"/>
                    <a:pt x="51" y="60"/>
                    <a:pt x="51" y="95"/>
                  </a:cubicBezTo>
                  <a:cubicBezTo>
                    <a:pt x="6" y="863"/>
                    <a:pt x="1" y="1636"/>
                    <a:pt x="36" y="2404"/>
                  </a:cubicBezTo>
                  <a:lnTo>
                    <a:pt x="36" y="2409"/>
                  </a:lnTo>
                  <a:cubicBezTo>
                    <a:pt x="824" y="2204"/>
                    <a:pt x="1642" y="1988"/>
                    <a:pt x="2445" y="1912"/>
                  </a:cubicBezTo>
                  <a:cubicBezTo>
                    <a:pt x="2455" y="1912"/>
                    <a:pt x="2460" y="1907"/>
                    <a:pt x="2470" y="19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359925" y="3494050"/>
              <a:ext cx="89250" cy="65525"/>
            </a:xfrm>
            <a:custGeom>
              <a:avLst/>
              <a:gdLst/>
              <a:ahLst/>
              <a:cxnLst/>
              <a:rect l="l" t="t" r="r" b="b"/>
              <a:pathLst>
                <a:path w="3570" h="2621" fill="none" extrusionOk="0">
                  <a:moveTo>
                    <a:pt x="71" y="1"/>
                  </a:moveTo>
                  <a:cubicBezTo>
                    <a:pt x="71" y="26"/>
                    <a:pt x="66" y="46"/>
                    <a:pt x="66" y="71"/>
                  </a:cubicBezTo>
                  <a:cubicBezTo>
                    <a:pt x="11" y="919"/>
                    <a:pt x="1" y="1773"/>
                    <a:pt x="46" y="2621"/>
                  </a:cubicBezTo>
                  <a:cubicBezTo>
                    <a:pt x="61" y="2616"/>
                    <a:pt x="71" y="2606"/>
                    <a:pt x="86" y="2601"/>
                  </a:cubicBezTo>
                  <a:cubicBezTo>
                    <a:pt x="1215" y="2089"/>
                    <a:pt x="2415" y="1557"/>
                    <a:pt x="3569" y="1110"/>
                  </a:cubicBezTo>
                  <a:lnTo>
                    <a:pt x="3569" y="111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297575" y="3553150"/>
              <a:ext cx="62875" cy="83475"/>
            </a:xfrm>
            <a:custGeom>
              <a:avLst/>
              <a:gdLst/>
              <a:ahLst/>
              <a:cxnLst/>
              <a:rect l="l" t="t" r="r" b="b"/>
              <a:pathLst>
                <a:path w="2515" h="3339" fill="none" extrusionOk="0">
                  <a:moveTo>
                    <a:pt x="0" y="1"/>
                  </a:moveTo>
                  <a:lnTo>
                    <a:pt x="0" y="41"/>
                  </a:lnTo>
                  <a:cubicBezTo>
                    <a:pt x="5" y="377"/>
                    <a:pt x="15" y="709"/>
                    <a:pt x="35" y="1045"/>
                  </a:cubicBezTo>
                  <a:cubicBezTo>
                    <a:pt x="75" y="1813"/>
                    <a:pt x="151" y="2576"/>
                    <a:pt x="261" y="3339"/>
                  </a:cubicBezTo>
                  <a:cubicBezTo>
                    <a:pt x="281" y="3329"/>
                    <a:pt x="301" y="3324"/>
                    <a:pt x="321" y="3314"/>
                  </a:cubicBezTo>
                  <a:cubicBezTo>
                    <a:pt x="1049" y="3038"/>
                    <a:pt x="1787" y="2757"/>
                    <a:pt x="2515" y="24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236700" y="3736750"/>
              <a:ext cx="113100" cy="80325"/>
            </a:xfrm>
            <a:custGeom>
              <a:avLst/>
              <a:gdLst/>
              <a:ahLst/>
              <a:cxnLst/>
              <a:rect l="l" t="t" r="r" b="b"/>
              <a:pathLst>
                <a:path w="4524" h="3213" fill="none" extrusionOk="0">
                  <a:moveTo>
                    <a:pt x="1" y="0"/>
                  </a:moveTo>
                  <a:cubicBezTo>
                    <a:pt x="1" y="10"/>
                    <a:pt x="6" y="25"/>
                    <a:pt x="11" y="35"/>
                  </a:cubicBezTo>
                  <a:cubicBezTo>
                    <a:pt x="242" y="1054"/>
                    <a:pt x="478" y="2304"/>
                    <a:pt x="1015" y="3197"/>
                  </a:cubicBezTo>
                  <a:cubicBezTo>
                    <a:pt x="1020" y="3203"/>
                    <a:pt x="1020" y="3208"/>
                    <a:pt x="1025" y="3213"/>
                  </a:cubicBezTo>
                  <a:cubicBezTo>
                    <a:pt x="2204" y="2379"/>
                    <a:pt x="3369" y="1476"/>
                    <a:pt x="4513" y="592"/>
                  </a:cubicBezTo>
                  <a:cubicBezTo>
                    <a:pt x="4518" y="587"/>
                    <a:pt x="4518" y="587"/>
                    <a:pt x="4523" y="58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315875" y="3694825"/>
              <a:ext cx="11200" cy="18600"/>
            </a:xfrm>
            <a:custGeom>
              <a:avLst/>
              <a:gdLst/>
              <a:ahLst/>
              <a:cxnLst/>
              <a:rect l="l" t="t" r="r" b="b"/>
              <a:pathLst>
                <a:path w="448" h="744" fill="none" extrusionOk="0">
                  <a:moveTo>
                    <a:pt x="448" y="1"/>
                  </a:moveTo>
                  <a:cubicBezTo>
                    <a:pt x="277" y="232"/>
                    <a:pt x="126" y="483"/>
                    <a:pt x="1" y="74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322800" y="3708250"/>
              <a:ext cx="11425" cy="18225"/>
            </a:xfrm>
            <a:custGeom>
              <a:avLst/>
              <a:gdLst/>
              <a:ahLst/>
              <a:cxnLst/>
              <a:rect l="l" t="t" r="r" b="b"/>
              <a:pathLst>
                <a:path w="457" h="729" fill="none" extrusionOk="0">
                  <a:moveTo>
                    <a:pt x="457" y="1"/>
                  </a:moveTo>
                  <a:cubicBezTo>
                    <a:pt x="316" y="252"/>
                    <a:pt x="166" y="493"/>
                    <a:pt x="0" y="72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135450" y="3947925"/>
              <a:ext cx="121350" cy="60000"/>
            </a:xfrm>
            <a:custGeom>
              <a:avLst/>
              <a:gdLst/>
              <a:ahLst/>
              <a:cxnLst/>
              <a:rect l="l" t="t" r="r" b="b"/>
              <a:pathLst>
                <a:path w="4854" h="2400" fill="none" extrusionOk="0">
                  <a:moveTo>
                    <a:pt x="0" y="1"/>
                  </a:moveTo>
                  <a:cubicBezTo>
                    <a:pt x="5" y="16"/>
                    <a:pt x="15" y="36"/>
                    <a:pt x="20" y="51"/>
                  </a:cubicBezTo>
                  <a:cubicBezTo>
                    <a:pt x="357" y="879"/>
                    <a:pt x="773" y="1667"/>
                    <a:pt x="1280" y="2400"/>
                  </a:cubicBezTo>
                  <a:cubicBezTo>
                    <a:pt x="1305" y="2380"/>
                    <a:pt x="1330" y="2360"/>
                    <a:pt x="1355" y="2345"/>
                  </a:cubicBezTo>
                  <a:cubicBezTo>
                    <a:pt x="2475" y="1511"/>
                    <a:pt x="3654" y="764"/>
                    <a:pt x="4854" y="6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255400" y="3556050"/>
              <a:ext cx="66900" cy="168550"/>
            </a:xfrm>
            <a:custGeom>
              <a:avLst/>
              <a:gdLst/>
              <a:ahLst/>
              <a:cxnLst/>
              <a:rect l="l" t="t" r="r" b="b"/>
              <a:pathLst>
                <a:path w="2676" h="6742" fill="none" extrusionOk="0">
                  <a:moveTo>
                    <a:pt x="1" y="6741"/>
                  </a:moveTo>
                  <a:cubicBezTo>
                    <a:pt x="91" y="5497"/>
                    <a:pt x="216" y="4242"/>
                    <a:pt x="603" y="3057"/>
                  </a:cubicBezTo>
                  <a:cubicBezTo>
                    <a:pt x="854" y="2294"/>
                    <a:pt x="1220" y="1556"/>
                    <a:pt x="1722" y="929"/>
                  </a:cubicBezTo>
                  <a:cubicBezTo>
                    <a:pt x="1998" y="578"/>
                    <a:pt x="2315" y="266"/>
                    <a:pt x="2676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567725" y="3747275"/>
              <a:ext cx="89000" cy="54500"/>
            </a:xfrm>
            <a:custGeom>
              <a:avLst/>
              <a:gdLst/>
              <a:ahLst/>
              <a:cxnLst/>
              <a:rect l="l" t="t" r="r" b="b"/>
              <a:pathLst>
                <a:path w="3560" h="2180" fill="none" extrusionOk="0">
                  <a:moveTo>
                    <a:pt x="673" y="1"/>
                  </a:moveTo>
                  <a:cubicBezTo>
                    <a:pt x="392" y="704"/>
                    <a:pt x="166" y="1431"/>
                    <a:pt x="1" y="2174"/>
                  </a:cubicBezTo>
                  <a:cubicBezTo>
                    <a:pt x="1" y="2174"/>
                    <a:pt x="1" y="2174"/>
                    <a:pt x="1" y="2179"/>
                  </a:cubicBezTo>
                  <a:cubicBezTo>
                    <a:pt x="1145" y="2099"/>
                    <a:pt x="2315" y="2119"/>
                    <a:pt x="3464" y="2149"/>
                  </a:cubicBezTo>
                  <a:cubicBezTo>
                    <a:pt x="3494" y="2149"/>
                    <a:pt x="3529" y="2149"/>
                    <a:pt x="3559" y="214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520550" y="3788825"/>
              <a:ext cx="76575" cy="54600"/>
            </a:xfrm>
            <a:custGeom>
              <a:avLst/>
              <a:gdLst/>
              <a:ahLst/>
              <a:cxnLst/>
              <a:rect l="l" t="t" r="r" b="b"/>
              <a:pathLst>
                <a:path w="3063" h="2184" fill="none" extrusionOk="0">
                  <a:moveTo>
                    <a:pt x="126" y="0"/>
                  </a:moveTo>
                  <a:cubicBezTo>
                    <a:pt x="21" y="723"/>
                    <a:pt x="0" y="1456"/>
                    <a:pt x="61" y="2184"/>
                  </a:cubicBezTo>
                  <a:cubicBezTo>
                    <a:pt x="71" y="2179"/>
                    <a:pt x="91" y="2179"/>
                    <a:pt x="106" y="2174"/>
                  </a:cubicBezTo>
                  <a:cubicBezTo>
                    <a:pt x="653" y="2083"/>
                    <a:pt x="1200" y="2018"/>
                    <a:pt x="1752" y="1938"/>
                  </a:cubicBezTo>
                  <a:cubicBezTo>
                    <a:pt x="2169" y="1877"/>
                    <a:pt x="2585" y="1817"/>
                    <a:pt x="3002" y="1727"/>
                  </a:cubicBezTo>
                  <a:cubicBezTo>
                    <a:pt x="3022" y="1722"/>
                    <a:pt x="3042" y="1717"/>
                    <a:pt x="3062" y="171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413900" y="3895350"/>
              <a:ext cx="100650" cy="61250"/>
            </a:xfrm>
            <a:custGeom>
              <a:avLst/>
              <a:gdLst/>
              <a:ahLst/>
              <a:cxnLst/>
              <a:rect l="l" t="t" r="r" b="b"/>
              <a:pathLst>
                <a:path w="4026" h="2450" fill="none" extrusionOk="0">
                  <a:moveTo>
                    <a:pt x="121" y="1"/>
                  </a:moveTo>
                  <a:cubicBezTo>
                    <a:pt x="0" y="814"/>
                    <a:pt x="10" y="1642"/>
                    <a:pt x="156" y="2450"/>
                  </a:cubicBezTo>
                  <a:cubicBezTo>
                    <a:pt x="161" y="2450"/>
                    <a:pt x="166" y="2450"/>
                    <a:pt x="171" y="2445"/>
                  </a:cubicBezTo>
                  <a:cubicBezTo>
                    <a:pt x="1421" y="2174"/>
                    <a:pt x="2705" y="2018"/>
                    <a:pt x="3980" y="1868"/>
                  </a:cubicBezTo>
                  <a:cubicBezTo>
                    <a:pt x="3995" y="1868"/>
                    <a:pt x="4010" y="1863"/>
                    <a:pt x="4026" y="186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338850" y="3960600"/>
              <a:ext cx="103300" cy="70050"/>
            </a:xfrm>
            <a:custGeom>
              <a:avLst/>
              <a:gdLst/>
              <a:ahLst/>
              <a:cxnLst/>
              <a:rect l="l" t="t" r="r" b="b"/>
              <a:pathLst>
                <a:path w="4132" h="2802" fill="none" extrusionOk="0">
                  <a:moveTo>
                    <a:pt x="36" y="1"/>
                  </a:moveTo>
                  <a:cubicBezTo>
                    <a:pt x="41" y="26"/>
                    <a:pt x="41" y="51"/>
                    <a:pt x="46" y="76"/>
                  </a:cubicBezTo>
                  <a:cubicBezTo>
                    <a:pt x="141" y="974"/>
                    <a:pt x="0" y="1903"/>
                    <a:pt x="246" y="2776"/>
                  </a:cubicBezTo>
                  <a:cubicBezTo>
                    <a:pt x="251" y="2786"/>
                    <a:pt x="256" y="2791"/>
                    <a:pt x="256" y="2801"/>
                  </a:cubicBezTo>
                  <a:cubicBezTo>
                    <a:pt x="1541" y="2721"/>
                    <a:pt x="2851" y="2626"/>
                    <a:pt x="4131" y="2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462450" y="3857825"/>
              <a:ext cx="2650" cy="19600"/>
            </a:xfrm>
            <a:custGeom>
              <a:avLst/>
              <a:gdLst/>
              <a:ahLst/>
              <a:cxnLst/>
              <a:rect l="l" t="t" r="r" b="b"/>
              <a:pathLst>
                <a:path w="106" h="784" fill="none" extrusionOk="0">
                  <a:moveTo>
                    <a:pt x="106" y="1"/>
                  </a:moveTo>
                  <a:cubicBezTo>
                    <a:pt x="71" y="262"/>
                    <a:pt x="36" y="518"/>
                    <a:pt x="1" y="78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476875" y="3852700"/>
              <a:ext cx="3800" cy="22100"/>
            </a:xfrm>
            <a:custGeom>
              <a:avLst/>
              <a:gdLst/>
              <a:ahLst/>
              <a:cxnLst/>
              <a:rect l="l" t="t" r="r" b="b"/>
              <a:pathLst>
                <a:path w="152" h="884" fill="none" extrusionOk="0">
                  <a:moveTo>
                    <a:pt x="151" y="0"/>
                  </a:moveTo>
                  <a:cubicBezTo>
                    <a:pt x="101" y="296"/>
                    <a:pt x="51" y="587"/>
                    <a:pt x="1" y="8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1525075" y="3816925"/>
              <a:ext cx="55350" cy="97525"/>
            </a:xfrm>
            <a:custGeom>
              <a:avLst/>
              <a:gdLst/>
              <a:ahLst/>
              <a:cxnLst/>
              <a:rect l="l" t="t" r="r" b="b"/>
              <a:pathLst>
                <a:path w="2214" h="3901" fill="none" extrusionOk="0">
                  <a:moveTo>
                    <a:pt x="2214" y="1"/>
                  </a:moveTo>
                  <a:cubicBezTo>
                    <a:pt x="1948" y="231"/>
                    <a:pt x="1742" y="507"/>
                    <a:pt x="1571" y="814"/>
                  </a:cubicBezTo>
                  <a:cubicBezTo>
                    <a:pt x="1009" y="1807"/>
                    <a:pt x="818" y="3087"/>
                    <a:pt x="0" y="39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707675" y="3618675"/>
              <a:ext cx="92000" cy="93375"/>
            </a:xfrm>
            <a:custGeom>
              <a:avLst/>
              <a:gdLst/>
              <a:ahLst/>
              <a:cxnLst/>
              <a:rect l="l" t="t" r="r" b="b"/>
              <a:pathLst>
                <a:path w="3680" h="3735" fill="none" extrusionOk="0">
                  <a:moveTo>
                    <a:pt x="0" y="2721"/>
                  </a:moveTo>
                  <a:cubicBezTo>
                    <a:pt x="91" y="2776"/>
                    <a:pt x="186" y="2826"/>
                    <a:pt x="281" y="2871"/>
                  </a:cubicBezTo>
                  <a:cubicBezTo>
                    <a:pt x="437" y="2936"/>
                    <a:pt x="593" y="2987"/>
                    <a:pt x="753" y="3037"/>
                  </a:cubicBezTo>
                  <a:cubicBezTo>
                    <a:pt x="1345" y="3232"/>
                    <a:pt x="1923" y="3468"/>
                    <a:pt x="2485" y="3729"/>
                  </a:cubicBezTo>
                  <a:lnTo>
                    <a:pt x="2490" y="3734"/>
                  </a:lnTo>
                  <a:cubicBezTo>
                    <a:pt x="2756" y="2961"/>
                    <a:pt x="3022" y="2173"/>
                    <a:pt x="3268" y="1385"/>
                  </a:cubicBezTo>
                  <a:cubicBezTo>
                    <a:pt x="3413" y="924"/>
                    <a:pt x="3549" y="462"/>
                    <a:pt x="367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761000" y="3744650"/>
              <a:ext cx="132275" cy="128650"/>
            </a:xfrm>
            <a:custGeom>
              <a:avLst/>
              <a:gdLst/>
              <a:ahLst/>
              <a:cxnLst/>
              <a:rect l="l" t="t" r="r" b="b"/>
              <a:pathLst>
                <a:path w="5291" h="5146" fill="none" extrusionOk="0">
                  <a:moveTo>
                    <a:pt x="1" y="3926"/>
                  </a:moveTo>
                  <a:cubicBezTo>
                    <a:pt x="1040" y="4272"/>
                    <a:pt x="2058" y="4673"/>
                    <a:pt x="3052" y="5130"/>
                  </a:cubicBezTo>
                  <a:cubicBezTo>
                    <a:pt x="3062" y="5135"/>
                    <a:pt x="3072" y="5140"/>
                    <a:pt x="3082" y="5145"/>
                  </a:cubicBezTo>
                  <a:cubicBezTo>
                    <a:pt x="3715" y="3393"/>
                    <a:pt x="4423" y="1652"/>
                    <a:pt x="529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771425" y="3973150"/>
              <a:ext cx="159500" cy="81850"/>
            </a:xfrm>
            <a:custGeom>
              <a:avLst/>
              <a:gdLst/>
              <a:ahLst/>
              <a:cxnLst/>
              <a:rect l="l" t="t" r="r" b="b"/>
              <a:pathLst>
                <a:path w="6380" h="3274" fill="none" extrusionOk="0">
                  <a:moveTo>
                    <a:pt x="0" y="1968"/>
                  </a:moveTo>
                  <a:cubicBezTo>
                    <a:pt x="20" y="1973"/>
                    <a:pt x="40" y="1978"/>
                    <a:pt x="55" y="1983"/>
                  </a:cubicBezTo>
                  <a:cubicBezTo>
                    <a:pt x="1707" y="2510"/>
                    <a:pt x="3378" y="2942"/>
                    <a:pt x="5075" y="3273"/>
                  </a:cubicBezTo>
                  <a:cubicBezTo>
                    <a:pt x="5080" y="3263"/>
                    <a:pt x="5080" y="3253"/>
                    <a:pt x="5080" y="3243"/>
                  </a:cubicBezTo>
                  <a:cubicBezTo>
                    <a:pt x="5120" y="2962"/>
                    <a:pt x="5255" y="2641"/>
                    <a:pt x="5366" y="2380"/>
                  </a:cubicBezTo>
                  <a:cubicBezTo>
                    <a:pt x="5702" y="1587"/>
                    <a:pt x="6043" y="794"/>
                    <a:pt x="638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793375" y="3953825"/>
              <a:ext cx="21600" cy="16225"/>
            </a:xfrm>
            <a:custGeom>
              <a:avLst/>
              <a:gdLst/>
              <a:ahLst/>
              <a:cxnLst/>
              <a:rect l="l" t="t" r="r" b="b"/>
              <a:pathLst>
                <a:path w="864" h="649" fill="none" extrusionOk="0">
                  <a:moveTo>
                    <a:pt x="1" y="1"/>
                  </a:moveTo>
                  <a:cubicBezTo>
                    <a:pt x="277" y="231"/>
                    <a:pt x="563" y="447"/>
                    <a:pt x="864" y="6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795875" y="3930475"/>
              <a:ext cx="18475" cy="16475"/>
            </a:xfrm>
            <a:custGeom>
              <a:avLst/>
              <a:gdLst/>
              <a:ahLst/>
              <a:cxnLst/>
              <a:rect l="l" t="t" r="r" b="b"/>
              <a:pathLst>
                <a:path w="739" h="659" fill="none" extrusionOk="0">
                  <a:moveTo>
                    <a:pt x="1" y="1"/>
                  </a:moveTo>
                  <a:cubicBezTo>
                    <a:pt x="287" y="162"/>
                    <a:pt x="543" y="387"/>
                    <a:pt x="739" y="6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765150" y="3597950"/>
              <a:ext cx="85725" cy="130775"/>
            </a:xfrm>
            <a:custGeom>
              <a:avLst/>
              <a:gdLst/>
              <a:ahLst/>
              <a:cxnLst/>
              <a:rect l="l" t="t" r="r" b="b"/>
              <a:pathLst>
                <a:path w="3429" h="5231" fill="none" extrusionOk="0">
                  <a:moveTo>
                    <a:pt x="0" y="1"/>
                  </a:moveTo>
                  <a:cubicBezTo>
                    <a:pt x="216" y="779"/>
                    <a:pt x="542" y="1527"/>
                    <a:pt x="969" y="2214"/>
                  </a:cubicBezTo>
                  <a:cubicBezTo>
                    <a:pt x="1345" y="2827"/>
                    <a:pt x="1797" y="3389"/>
                    <a:pt x="2314" y="3891"/>
                  </a:cubicBezTo>
                  <a:cubicBezTo>
                    <a:pt x="2731" y="4302"/>
                    <a:pt x="3208" y="4689"/>
                    <a:pt x="3428" y="523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214375" y="3799850"/>
              <a:ext cx="125375" cy="67050"/>
            </a:xfrm>
            <a:custGeom>
              <a:avLst/>
              <a:gdLst/>
              <a:ahLst/>
              <a:cxnLst/>
              <a:rect l="l" t="t" r="r" b="b"/>
              <a:pathLst>
                <a:path w="5015" h="2682" fill="none" extrusionOk="0">
                  <a:moveTo>
                    <a:pt x="0" y="924"/>
                  </a:moveTo>
                  <a:cubicBezTo>
                    <a:pt x="166" y="1532"/>
                    <a:pt x="387" y="2119"/>
                    <a:pt x="668" y="2681"/>
                  </a:cubicBezTo>
                  <a:cubicBezTo>
                    <a:pt x="678" y="2676"/>
                    <a:pt x="688" y="2671"/>
                    <a:pt x="698" y="2661"/>
                  </a:cubicBezTo>
                  <a:cubicBezTo>
                    <a:pt x="2154" y="1868"/>
                    <a:pt x="3579" y="960"/>
                    <a:pt x="4954" y="36"/>
                  </a:cubicBezTo>
                  <a:cubicBezTo>
                    <a:pt x="4974" y="26"/>
                    <a:pt x="4995" y="11"/>
                    <a:pt x="501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4"/>
          <p:cNvGrpSpPr/>
          <p:nvPr/>
        </p:nvGrpSpPr>
        <p:grpSpPr>
          <a:xfrm>
            <a:off x="74226" y="789483"/>
            <a:ext cx="9141198" cy="2447908"/>
            <a:chOff x="74226" y="789483"/>
            <a:chExt cx="9141198" cy="2447908"/>
          </a:xfrm>
        </p:grpSpPr>
        <p:grpSp>
          <p:nvGrpSpPr>
            <p:cNvPr id="755" name="Google Shape;755;p4"/>
            <p:cNvGrpSpPr/>
            <p:nvPr/>
          </p:nvGrpSpPr>
          <p:grpSpPr>
            <a:xfrm flipH="1">
              <a:off x="8898525" y="2049025"/>
              <a:ext cx="316899" cy="316978"/>
              <a:chOff x="5052650" y="3025125"/>
              <a:chExt cx="316899" cy="316978"/>
            </a:xfrm>
          </p:grpSpPr>
          <p:sp>
            <p:nvSpPr>
              <p:cNvPr id="756" name="Google Shape;756;p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4"/>
            <p:cNvGrpSpPr/>
            <p:nvPr/>
          </p:nvGrpSpPr>
          <p:grpSpPr>
            <a:xfrm>
              <a:off x="340527" y="3036193"/>
              <a:ext cx="80718" cy="80653"/>
              <a:chOff x="4788500" y="2618450"/>
              <a:chExt cx="130400" cy="130275"/>
            </a:xfrm>
          </p:grpSpPr>
          <p:sp>
            <p:nvSpPr>
              <p:cNvPr id="760" name="Google Shape;760;p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4"/>
            <p:cNvGrpSpPr/>
            <p:nvPr/>
          </p:nvGrpSpPr>
          <p:grpSpPr>
            <a:xfrm flipH="1">
              <a:off x="340514" y="1879658"/>
              <a:ext cx="169351" cy="169361"/>
              <a:chOff x="5052650" y="3025125"/>
              <a:chExt cx="316899" cy="316978"/>
            </a:xfrm>
          </p:grpSpPr>
          <p:sp>
            <p:nvSpPr>
              <p:cNvPr id="763" name="Google Shape;763;p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4"/>
            <p:cNvGrpSpPr/>
            <p:nvPr/>
          </p:nvGrpSpPr>
          <p:grpSpPr>
            <a:xfrm>
              <a:off x="8682774" y="3116782"/>
              <a:ext cx="120724" cy="120609"/>
              <a:chOff x="4788500" y="2618450"/>
              <a:chExt cx="130400" cy="130275"/>
            </a:xfrm>
          </p:grpSpPr>
          <p:sp>
            <p:nvSpPr>
              <p:cNvPr id="767" name="Google Shape;767;p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4"/>
            <p:cNvGrpSpPr/>
            <p:nvPr/>
          </p:nvGrpSpPr>
          <p:grpSpPr>
            <a:xfrm>
              <a:off x="74226" y="789483"/>
              <a:ext cx="169351" cy="169361"/>
              <a:chOff x="5052650" y="3025125"/>
              <a:chExt cx="316899" cy="316978"/>
            </a:xfrm>
          </p:grpSpPr>
          <p:sp>
            <p:nvSpPr>
              <p:cNvPr id="770" name="Google Shape;770;p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1" name="Google Shape;4811;p24"/>
          <p:cNvGrpSpPr/>
          <p:nvPr/>
        </p:nvGrpSpPr>
        <p:grpSpPr>
          <a:xfrm>
            <a:off x="4571991" y="0"/>
            <a:ext cx="2876946" cy="5143313"/>
            <a:chOff x="6536175" y="0"/>
            <a:chExt cx="2440158" cy="4362437"/>
          </a:xfrm>
        </p:grpSpPr>
        <p:sp>
          <p:nvSpPr>
            <p:cNvPr id="4812" name="Google Shape;4812;p24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4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4" name="Google Shape;4814;p24"/>
          <p:cNvSpPr/>
          <p:nvPr/>
        </p:nvSpPr>
        <p:spPr>
          <a:xfrm>
            <a:off x="-249614" y="3783113"/>
            <a:ext cx="9523639" cy="2454010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24"/>
          <p:cNvSpPr/>
          <p:nvPr/>
        </p:nvSpPr>
        <p:spPr>
          <a:xfrm>
            <a:off x="3889629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6" name="Google Shape;4816;p24"/>
          <p:cNvGrpSpPr/>
          <p:nvPr/>
        </p:nvGrpSpPr>
        <p:grpSpPr>
          <a:xfrm rot="420318" flipH="1">
            <a:off x="4425184" y="4581443"/>
            <a:ext cx="1279872" cy="419728"/>
            <a:chOff x="1656825" y="3872400"/>
            <a:chExt cx="835625" cy="274075"/>
          </a:xfrm>
        </p:grpSpPr>
        <p:sp>
          <p:nvSpPr>
            <p:cNvPr id="4817" name="Google Shape;4817;p24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4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4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4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4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4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4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4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4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4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4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4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4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4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4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4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4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4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4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4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4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4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4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4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4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4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3" name="Google Shape;4843;p24"/>
          <p:cNvSpPr/>
          <p:nvPr/>
        </p:nvSpPr>
        <p:spPr>
          <a:xfrm>
            <a:off x="-525114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4" name="Google Shape;4844;p24"/>
          <p:cNvGrpSpPr/>
          <p:nvPr/>
        </p:nvGrpSpPr>
        <p:grpSpPr>
          <a:xfrm>
            <a:off x="-98087" y="231013"/>
            <a:ext cx="9091346" cy="3089081"/>
            <a:chOff x="-98087" y="231013"/>
            <a:chExt cx="9091346" cy="3089081"/>
          </a:xfrm>
        </p:grpSpPr>
        <p:grpSp>
          <p:nvGrpSpPr>
            <p:cNvPr id="4845" name="Google Shape;4845;p24"/>
            <p:cNvGrpSpPr/>
            <p:nvPr/>
          </p:nvGrpSpPr>
          <p:grpSpPr>
            <a:xfrm>
              <a:off x="-98087" y="1332300"/>
              <a:ext cx="316899" cy="316978"/>
              <a:chOff x="5052650" y="3025125"/>
              <a:chExt cx="316899" cy="316978"/>
            </a:xfrm>
          </p:grpSpPr>
          <p:sp>
            <p:nvSpPr>
              <p:cNvPr id="4846" name="Google Shape;4846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9" name="Google Shape;4849;p24"/>
            <p:cNvGrpSpPr/>
            <p:nvPr/>
          </p:nvGrpSpPr>
          <p:grpSpPr>
            <a:xfrm>
              <a:off x="7923288" y="231013"/>
              <a:ext cx="120739" cy="120769"/>
              <a:chOff x="5052650" y="3025125"/>
              <a:chExt cx="316899" cy="316978"/>
            </a:xfrm>
          </p:grpSpPr>
          <p:sp>
            <p:nvSpPr>
              <p:cNvPr id="4850" name="Google Shape;4850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3" name="Google Shape;4853;p24"/>
            <p:cNvGrpSpPr/>
            <p:nvPr/>
          </p:nvGrpSpPr>
          <p:grpSpPr>
            <a:xfrm>
              <a:off x="8586775" y="1224738"/>
              <a:ext cx="316899" cy="316978"/>
              <a:chOff x="5052650" y="3025125"/>
              <a:chExt cx="316899" cy="316978"/>
            </a:xfrm>
          </p:grpSpPr>
          <p:sp>
            <p:nvSpPr>
              <p:cNvPr id="4854" name="Google Shape;4854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7" name="Google Shape;4857;p24"/>
            <p:cNvGrpSpPr/>
            <p:nvPr/>
          </p:nvGrpSpPr>
          <p:grpSpPr>
            <a:xfrm>
              <a:off x="6120874" y="1843057"/>
              <a:ext cx="120724" cy="120609"/>
              <a:chOff x="4788500" y="2618450"/>
              <a:chExt cx="130400" cy="130275"/>
            </a:xfrm>
          </p:grpSpPr>
          <p:sp>
            <p:nvSpPr>
              <p:cNvPr id="4858" name="Google Shape;4858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0" name="Google Shape;4860;p24"/>
            <p:cNvGrpSpPr/>
            <p:nvPr/>
          </p:nvGrpSpPr>
          <p:grpSpPr>
            <a:xfrm>
              <a:off x="3269145" y="1496927"/>
              <a:ext cx="89598" cy="89499"/>
              <a:chOff x="4788500" y="2618450"/>
              <a:chExt cx="130400" cy="130275"/>
            </a:xfrm>
          </p:grpSpPr>
          <p:sp>
            <p:nvSpPr>
              <p:cNvPr id="4861" name="Google Shape;4861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3" name="Google Shape;4863;p24"/>
            <p:cNvGrpSpPr/>
            <p:nvPr/>
          </p:nvGrpSpPr>
          <p:grpSpPr>
            <a:xfrm>
              <a:off x="3358738" y="2160944"/>
              <a:ext cx="215491" cy="215545"/>
              <a:chOff x="5052650" y="3025125"/>
              <a:chExt cx="316899" cy="316978"/>
            </a:xfrm>
          </p:grpSpPr>
          <p:sp>
            <p:nvSpPr>
              <p:cNvPr id="4864" name="Google Shape;4864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7" name="Google Shape;4867;p24"/>
            <p:cNvGrpSpPr/>
            <p:nvPr/>
          </p:nvGrpSpPr>
          <p:grpSpPr>
            <a:xfrm>
              <a:off x="8903671" y="2223925"/>
              <a:ext cx="89587" cy="89610"/>
              <a:chOff x="5052650" y="3025125"/>
              <a:chExt cx="316899" cy="316978"/>
            </a:xfrm>
          </p:grpSpPr>
          <p:sp>
            <p:nvSpPr>
              <p:cNvPr id="4868" name="Google Shape;4868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1" name="Google Shape;4871;p24"/>
            <p:cNvGrpSpPr/>
            <p:nvPr/>
          </p:nvGrpSpPr>
          <p:grpSpPr>
            <a:xfrm>
              <a:off x="6602520" y="262264"/>
              <a:ext cx="89598" cy="89512"/>
              <a:chOff x="4788500" y="2618450"/>
              <a:chExt cx="130400" cy="130275"/>
            </a:xfrm>
          </p:grpSpPr>
          <p:sp>
            <p:nvSpPr>
              <p:cNvPr id="4872" name="Google Shape;4872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4" name="Google Shape;4874;p24"/>
            <p:cNvGrpSpPr/>
            <p:nvPr/>
          </p:nvGrpSpPr>
          <p:grpSpPr>
            <a:xfrm>
              <a:off x="-12" y="3199325"/>
              <a:ext cx="120739" cy="120769"/>
              <a:chOff x="5052650" y="3025125"/>
              <a:chExt cx="316899" cy="316978"/>
            </a:xfrm>
          </p:grpSpPr>
          <p:sp>
            <p:nvSpPr>
              <p:cNvPr id="4875" name="Google Shape;4875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8" name="Google Shape;4878;p24"/>
            <p:cNvGrpSpPr/>
            <p:nvPr/>
          </p:nvGrpSpPr>
          <p:grpSpPr>
            <a:xfrm>
              <a:off x="378483" y="2526915"/>
              <a:ext cx="89598" cy="89499"/>
              <a:chOff x="4788500" y="2618450"/>
              <a:chExt cx="130400" cy="130275"/>
            </a:xfrm>
          </p:grpSpPr>
          <p:sp>
            <p:nvSpPr>
              <p:cNvPr id="4879" name="Google Shape;4879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81" name="Google Shape;4881;p24"/>
          <p:cNvGrpSpPr/>
          <p:nvPr/>
        </p:nvGrpSpPr>
        <p:grpSpPr>
          <a:xfrm flipH="1">
            <a:off x="7751524" y="3910407"/>
            <a:ext cx="1876687" cy="1761812"/>
            <a:chOff x="7099611" y="3472170"/>
            <a:chExt cx="1876687" cy="1761812"/>
          </a:xfrm>
        </p:grpSpPr>
        <p:sp>
          <p:nvSpPr>
            <p:cNvPr id="4882" name="Google Shape;4882;p24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3" name="Google Shape;4883;p24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4884" name="Google Shape;4884;p24"/>
              <p:cNvSpPr/>
              <p:nvPr/>
            </p:nvSpPr>
            <p:spPr>
              <a:xfrm>
                <a:off x="1600225" y="3982700"/>
                <a:ext cx="163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536" fill="none" extrusionOk="0">
                    <a:moveTo>
                      <a:pt x="1" y="0"/>
                    </a:moveTo>
                    <a:cubicBezTo>
                      <a:pt x="131" y="542"/>
                      <a:pt x="357" y="1064"/>
                      <a:pt x="653" y="153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4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4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4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4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4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4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4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4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4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4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4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4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4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4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4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4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4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4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4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4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4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4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4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4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4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4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4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4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4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4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4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4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4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4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4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4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4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4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4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4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4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4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4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4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4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4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4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4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4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4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4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4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4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4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4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4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4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4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4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4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4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4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4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4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4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4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4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4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4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4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4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4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4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4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4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4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4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4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4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4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4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4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4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4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4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4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4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4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4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4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4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4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4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4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4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4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4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4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4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4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4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4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4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4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4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4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4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4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4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4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4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4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4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4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4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4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4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02" name="Google Shape;5002;p24"/>
          <p:cNvGrpSpPr/>
          <p:nvPr/>
        </p:nvGrpSpPr>
        <p:grpSpPr>
          <a:xfrm flipH="1">
            <a:off x="-295184" y="4241107"/>
            <a:ext cx="2108721" cy="724805"/>
            <a:chOff x="2360400" y="1877425"/>
            <a:chExt cx="873900" cy="300400"/>
          </a:xfrm>
        </p:grpSpPr>
        <p:sp>
          <p:nvSpPr>
            <p:cNvPr id="5003" name="Google Shape;5003;p24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4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4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4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4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4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4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4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4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4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4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4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4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4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4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4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4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4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4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4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4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4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4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4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4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8" name="Google Shape;5028;p24"/>
          <p:cNvSpPr txBox="1">
            <a:spLocks noGrp="1"/>
          </p:cNvSpPr>
          <p:nvPr>
            <p:ph type="title"/>
          </p:nvPr>
        </p:nvSpPr>
        <p:spPr>
          <a:xfrm>
            <a:off x="720000" y="2395438"/>
            <a:ext cx="22641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29" name="Google Shape;5029;p24"/>
          <p:cNvSpPr txBox="1">
            <a:spLocks noGrp="1"/>
          </p:cNvSpPr>
          <p:nvPr>
            <p:ph type="subTitle" idx="1"/>
          </p:nvPr>
        </p:nvSpPr>
        <p:spPr>
          <a:xfrm>
            <a:off x="720000" y="2774715"/>
            <a:ext cx="22641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0" name="Google Shape;5030;p24"/>
          <p:cNvSpPr txBox="1">
            <a:spLocks noGrp="1"/>
          </p:cNvSpPr>
          <p:nvPr>
            <p:ph type="title" idx="2"/>
          </p:nvPr>
        </p:nvSpPr>
        <p:spPr>
          <a:xfrm>
            <a:off x="3439950" y="2395438"/>
            <a:ext cx="22641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31" name="Google Shape;5031;p24"/>
          <p:cNvSpPr txBox="1">
            <a:spLocks noGrp="1"/>
          </p:cNvSpPr>
          <p:nvPr>
            <p:ph type="subTitle" idx="3"/>
          </p:nvPr>
        </p:nvSpPr>
        <p:spPr>
          <a:xfrm>
            <a:off x="3439950" y="2774715"/>
            <a:ext cx="22641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2" name="Google Shape;5032;p24"/>
          <p:cNvSpPr txBox="1">
            <a:spLocks noGrp="1"/>
          </p:cNvSpPr>
          <p:nvPr>
            <p:ph type="title" idx="4"/>
          </p:nvPr>
        </p:nvSpPr>
        <p:spPr>
          <a:xfrm>
            <a:off x="6201000" y="2395438"/>
            <a:ext cx="22230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33" name="Google Shape;5033;p24"/>
          <p:cNvSpPr txBox="1">
            <a:spLocks noGrp="1"/>
          </p:cNvSpPr>
          <p:nvPr>
            <p:ph type="subTitle" idx="5"/>
          </p:nvPr>
        </p:nvSpPr>
        <p:spPr>
          <a:xfrm>
            <a:off x="6201000" y="2774715"/>
            <a:ext cx="22230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4" name="Google Shape;5034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9" name="Google Shape;6299;p30"/>
          <p:cNvSpPr/>
          <p:nvPr/>
        </p:nvSpPr>
        <p:spPr>
          <a:xfrm flipH="1">
            <a:off x="-78071" y="2431775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0" name="Google Shape;6300;p30"/>
          <p:cNvGrpSpPr/>
          <p:nvPr/>
        </p:nvGrpSpPr>
        <p:grpSpPr>
          <a:xfrm flipH="1">
            <a:off x="191660" y="0"/>
            <a:ext cx="2440158" cy="4362437"/>
            <a:chOff x="6536175" y="0"/>
            <a:chExt cx="2440158" cy="4362437"/>
          </a:xfrm>
        </p:grpSpPr>
        <p:sp>
          <p:nvSpPr>
            <p:cNvPr id="6301" name="Google Shape;6301;p30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0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3" name="Google Shape;6303;p30"/>
          <p:cNvSpPr/>
          <p:nvPr/>
        </p:nvSpPr>
        <p:spPr>
          <a:xfrm flipH="1">
            <a:off x="23971" y="405731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4" name="Google Shape;6304;p30"/>
          <p:cNvGrpSpPr/>
          <p:nvPr/>
        </p:nvGrpSpPr>
        <p:grpSpPr>
          <a:xfrm rot="-455691" flipH="1">
            <a:off x="3060882" y="4421712"/>
            <a:ext cx="1494001" cy="490014"/>
            <a:chOff x="1656825" y="3872400"/>
            <a:chExt cx="835625" cy="274075"/>
          </a:xfrm>
        </p:grpSpPr>
        <p:sp>
          <p:nvSpPr>
            <p:cNvPr id="6305" name="Google Shape;6305;p30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0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0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0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0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0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0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0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0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0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0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0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0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0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0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0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0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0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0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0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0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0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0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0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0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0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1" name="Google Shape;6331;p30"/>
          <p:cNvSpPr/>
          <p:nvPr/>
        </p:nvSpPr>
        <p:spPr>
          <a:xfrm flipH="1">
            <a:off x="23979" y="3938375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30"/>
          <p:cNvGrpSpPr/>
          <p:nvPr/>
        </p:nvGrpSpPr>
        <p:grpSpPr>
          <a:xfrm flipH="1">
            <a:off x="6661188" y="3927874"/>
            <a:ext cx="3169746" cy="1030770"/>
            <a:chOff x="937925" y="2699200"/>
            <a:chExt cx="1529800" cy="497500"/>
          </a:xfrm>
        </p:grpSpPr>
        <p:sp>
          <p:nvSpPr>
            <p:cNvPr id="6333" name="Google Shape;6333;p30"/>
            <p:cNvSpPr/>
            <p:nvPr/>
          </p:nvSpPr>
          <p:spPr>
            <a:xfrm>
              <a:off x="1785700" y="3061650"/>
              <a:ext cx="161650" cy="135050"/>
            </a:xfrm>
            <a:custGeom>
              <a:avLst/>
              <a:gdLst/>
              <a:ahLst/>
              <a:cxnLst/>
              <a:rect l="l" t="t" r="r" b="b"/>
              <a:pathLst>
                <a:path w="6466" h="5402" extrusionOk="0">
                  <a:moveTo>
                    <a:pt x="773" y="0"/>
                  </a:moveTo>
                  <a:cubicBezTo>
                    <a:pt x="226" y="1742"/>
                    <a:pt x="0" y="3584"/>
                    <a:pt x="126" y="5401"/>
                  </a:cubicBezTo>
                  <a:cubicBezTo>
                    <a:pt x="2535" y="4126"/>
                    <a:pt x="4708" y="2304"/>
                    <a:pt x="6465" y="161"/>
                  </a:cubicBezTo>
                  <a:lnTo>
                    <a:pt x="6465" y="161"/>
                  </a:lnTo>
                  <a:cubicBezTo>
                    <a:pt x="5917" y="185"/>
                    <a:pt x="5368" y="196"/>
                    <a:pt x="4820" y="196"/>
                  </a:cubicBezTo>
                  <a:cubicBezTo>
                    <a:pt x="3979" y="196"/>
                    <a:pt x="3138" y="169"/>
                    <a:pt x="2299" y="121"/>
                  </a:cubicBezTo>
                  <a:cubicBezTo>
                    <a:pt x="2058" y="106"/>
                    <a:pt x="1817" y="91"/>
                    <a:pt x="1581" y="71"/>
                  </a:cubicBezTo>
                  <a:cubicBezTo>
                    <a:pt x="1310" y="51"/>
                    <a:pt x="1044" y="31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0"/>
            <p:cNvSpPr/>
            <p:nvPr/>
          </p:nvSpPr>
          <p:spPr>
            <a:xfrm>
              <a:off x="1586550" y="2699200"/>
              <a:ext cx="281225" cy="130950"/>
            </a:xfrm>
            <a:custGeom>
              <a:avLst/>
              <a:gdLst/>
              <a:ahLst/>
              <a:cxnLst/>
              <a:rect l="l" t="t" r="r" b="b"/>
              <a:pathLst>
                <a:path w="11249" h="5238" extrusionOk="0">
                  <a:moveTo>
                    <a:pt x="1060" y="0"/>
                  </a:moveTo>
                  <a:cubicBezTo>
                    <a:pt x="707" y="0"/>
                    <a:pt x="353" y="14"/>
                    <a:pt x="1" y="43"/>
                  </a:cubicBezTo>
                  <a:cubicBezTo>
                    <a:pt x="101" y="1719"/>
                    <a:pt x="422" y="3657"/>
                    <a:pt x="979" y="5238"/>
                  </a:cubicBezTo>
                  <a:cubicBezTo>
                    <a:pt x="4393" y="5238"/>
                    <a:pt x="7816" y="4932"/>
                    <a:pt x="11249" y="4560"/>
                  </a:cubicBezTo>
                  <a:lnTo>
                    <a:pt x="11234" y="4430"/>
                  </a:lnTo>
                  <a:cubicBezTo>
                    <a:pt x="8653" y="1633"/>
                    <a:pt x="4862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0"/>
            <p:cNvSpPr/>
            <p:nvPr/>
          </p:nvSpPr>
          <p:spPr>
            <a:xfrm>
              <a:off x="1805025" y="3001050"/>
              <a:ext cx="188000" cy="65525"/>
            </a:xfrm>
            <a:custGeom>
              <a:avLst/>
              <a:gdLst/>
              <a:ahLst/>
              <a:cxnLst/>
              <a:rect l="l" t="t" r="r" b="b"/>
              <a:pathLst>
                <a:path w="7520" h="2621" extrusionOk="0">
                  <a:moveTo>
                    <a:pt x="1004" y="0"/>
                  </a:moveTo>
                  <a:cubicBezTo>
                    <a:pt x="598" y="778"/>
                    <a:pt x="261" y="1591"/>
                    <a:pt x="0" y="2424"/>
                  </a:cubicBezTo>
                  <a:cubicBezTo>
                    <a:pt x="271" y="2455"/>
                    <a:pt x="537" y="2475"/>
                    <a:pt x="808" y="2495"/>
                  </a:cubicBezTo>
                  <a:cubicBezTo>
                    <a:pt x="1044" y="2515"/>
                    <a:pt x="1285" y="2530"/>
                    <a:pt x="1526" y="2545"/>
                  </a:cubicBezTo>
                  <a:cubicBezTo>
                    <a:pt x="2365" y="2593"/>
                    <a:pt x="3206" y="2620"/>
                    <a:pt x="4047" y="2620"/>
                  </a:cubicBezTo>
                  <a:cubicBezTo>
                    <a:pt x="4595" y="2620"/>
                    <a:pt x="5144" y="2609"/>
                    <a:pt x="5692" y="2585"/>
                  </a:cubicBezTo>
                  <a:cubicBezTo>
                    <a:pt x="6365" y="1767"/>
                    <a:pt x="6977" y="899"/>
                    <a:pt x="7519" y="0"/>
                  </a:cubicBezTo>
                  <a:lnTo>
                    <a:pt x="7519" y="0"/>
                  </a:lnTo>
                  <a:cubicBezTo>
                    <a:pt x="6490" y="178"/>
                    <a:pt x="5451" y="258"/>
                    <a:pt x="4407" y="258"/>
                  </a:cubicBezTo>
                  <a:cubicBezTo>
                    <a:pt x="3276" y="258"/>
                    <a:pt x="2139" y="165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0"/>
            <p:cNvSpPr/>
            <p:nvPr/>
          </p:nvSpPr>
          <p:spPr>
            <a:xfrm>
              <a:off x="937925" y="2731125"/>
              <a:ext cx="1529800" cy="276400"/>
            </a:xfrm>
            <a:custGeom>
              <a:avLst/>
              <a:gdLst/>
              <a:ahLst/>
              <a:cxnLst/>
              <a:rect l="l" t="t" r="r" b="b"/>
              <a:pathLst>
                <a:path w="61192" h="11056" extrusionOk="0">
                  <a:moveTo>
                    <a:pt x="50047" y="4171"/>
                  </a:moveTo>
                  <a:cubicBezTo>
                    <a:pt x="50209" y="4171"/>
                    <a:pt x="50350" y="4305"/>
                    <a:pt x="50355" y="4473"/>
                  </a:cubicBezTo>
                  <a:cubicBezTo>
                    <a:pt x="50360" y="4643"/>
                    <a:pt x="50224" y="4784"/>
                    <a:pt x="50053" y="4789"/>
                  </a:cubicBezTo>
                  <a:cubicBezTo>
                    <a:pt x="50050" y="4789"/>
                    <a:pt x="50047" y="4789"/>
                    <a:pt x="50044" y="4789"/>
                  </a:cubicBezTo>
                  <a:cubicBezTo>
                    <a:pt x="49878" y="4789"/>
                    <a:pt x="49742" y="4660"/>
                    <a:pt x="49737" y="4488"/>
                  </a:cubicBezTo>
                  <a:cubicBezTo>
                    <a:pt x="49732" y="4322"/>
                    <a:pt x="49863" y="4177"/>
                    <a:pt x="50038" y="4172"/>
                  </a:cubicBezTo>
                  <a:cubicBezTo>
                    <a:pt x="50041" y="4172"/>
                    <a:pt x="50044" y="4171"/>
                    <a:pt x="50047" y="4171"/>
                  </a:cubicBezTo>
                  <a:close/>
                  <a:moveTo>
                    <a:pt x="25820" y="5135"/>
                  </a:moveTo>
                  <a:cubicBezTo>
                    <a:pt x="25986" y="5135"/>
                    <a:pt x="26121" y="5264"/>
                    <a:pt x="26131" y="5436"/>
                  </a:cubicBezTo>
                  <a:cubicBezTo>
                    <a:pt x="26131" y="5602"/>
                    <a:pt x="26001" y="5748"/>
                    <a:pt x="25830" y="5753"/>
                  </a:cubicBezTo>
                  <a:cubicBezTo>
                    <a:pt x="25827" y="5753"/>
                    <a:pt x="25824" y="5753"/>
                    <a:pt x="25821" y="5753"/>
                  </a:cubicBezTo>
                  <a:cubicBezTo>
                    <a:pt x="25654" y="5753"/>
                    <a:pt x="25514" y="5619"/>
                    <a:pt x="25514" y="5452"/>
                  </a:cubicBezTo>
                  <a:cubicBezTo>
                    <a:pt x="25504" y="5281"/>
                    <a:pt x="25639" y="5140"/>
                    <a:pt x="25810" y="5135"/>
                  </a:cubicBezTo>
                  <a:cubicBezTo>
                    <a:pt x="25813" y="5135"/>
                    <a:pt x="25816" y="5135"/>
                    <a:pt x="25820" y="5135"/>
                  </a:cubicBezTo>
                  <a:close/>
                  <a:moveTo>
                    <a:pt x="48707" y="5356"/>
                  </a:moveTo>
                  <a:cubicBezTo>
                    <a:pt x="48874" y="5356"/>
                    <a:pt x="49010" y="5490"/>
                    <a:pt x="49014" y="5657"/>
                  </a:cubicBezTo>
                  <a:cubicBezTo>
                    <a:pt x="49019" y="5828"/>
                    <a:pt x="48889" y="5969"/>
                    <a:pt x="48718" y="5974"/>
                  </a:cubicBezTo>
                  <a:cubicBezTo>
                    <a:pt x="48715" y="5974"/>
                    <a:pt x="48712" y="5974"/>
                    <a:pt x="48709" y="5974"/>
                  </a:cubicBezTo>
                  <a:cubicBezTo>
                    <a:pt x="48542" y="5974"/>
                    <a:pt x="48402" y="5845"/>
                    <a:pt x="48397" y="5677"/>
                  </a:cubicBezTo>
                  <a:cubicBezTo>
                    <a:pt x="48392" y="5507"/>
                    <a:pt x="48528" y="5361"/>
                    <a:pt x="48698" y="5356"/>
                  </a:cubicBezTo>
                  <a:cubicBezTo>
                    <a:pt x="48701" y="5356"/>
                    <a:pt x="48704" y="5356"/>
                    <a:pt x="48707" y="5356"/>
                  </a:cubicBezTo>
                  <a:close/>
                  <a:moveTo>
                    <a:pt x="33156" y="5627"/>
                  </a:moveTo>
                  <a:cubicBezTo>
                    <a:pt x="33319" y="5627"/>
                    <a:pt x="33455" y="5759"/>
                    <a:pt x="33460" y="5923"/>
                  </a:cubicBezTo>
                  <a:cubicBezTo>
                    <a:pt x="33465" y="6094"/>
                    <a:pt x="33329" y="6240"/>
                    <a:pt x="33158" y="6245"/>
                  </a:cubicBezTo>
                  <a:cubicBezTo>
                    <a:pt x="33155" y="6245"/>
                    <a:pt x="33152" y="6245"/>
                    <a:pt x="33149" y="6245"/>
                  </a:cubicBezTo>
                  <a:cubicBezTo>
                    <a:pt x="32983" y="6245"/>
                    <a:pt x="32847" y="6111"/>
                    <a:pt x="32842" y="5943"/>
                  </a:cubicBezTo>
                  <a:cubicBezTo>
                    <a:pt x="32837" y="5773"/>
                    <a:pt x="32973" y="5627"/>
                    <a:pt x="33138" y="5627"/>
                  </a:cubicBezTo>
                  <a:cubicBezTo>
                    <a:pt x="33144" y="5627"/>
                    <a:pt x="33150" y="5627"/>
                    <a:pt x="33156" y="5627"/>
                  </a:cubicBezTo>
                  <a:close/>
                  <a:moveTo>
                    <a:pt x="54133" y="4111"/>
                  </a:moveTo>
                  <a:cubicBezTo>
                    <a:pt x="54167" y="4111"/>
                    <a:pt x="54200" y="4114"/>
                    <a:pt x="54235" y="4121"/>
                  </a:cubicBezTo>
                  <a:cubicBezTo>
                    <a:pt x="54501" y="4172"/>
                    <a:pt x="54671" y="4428"/>
                    <a:pt x="54616" y="4694"/>
                  </a:cubicBezTo>
                  <a:cubicBezTo>
                    <a:pt x="54581" y="4874"/>
                    <a:pt x="54445" y="5015"/>
                    <a:pt x="54280" y="5060"/>
                  </a:cubicBezTo>
                  <a:cubicBezTo>
                    <a:pt x="54325" y="5165"/>
                    <a:pt x="54350" y="5281"/>
                    <a:pt x="54360" y="5401"/>
                  </a:cubicBezTo>
                  <a:cubicBezTo>
                    <a:pt x="54390" y="5974"/>
                    <a:pt x="53953" y="6470"/>
                    <a:pt x="53376" y="6506"/>
                  </a:cubicBezTo>
                  <a:cubicBezTo>
                    <a:pt x="53357" y="6507"/>
                    <a:pt x="53339" y="6507"/>
                    <a:pt x="53320" y="6507"/>
                  </a:cubicBezTo>
                  <a:cubicBezTo>
                    <a:pt x="52767" y="6507"/>
                    <a:pt x="52301" y="6080"/>
                    <a:pt x="52272" y="5522"/>
                  </a:cubicBezTo>
                  <a:cubicBezTo>
                    <a:pt x="52237" y="4945"/>
                    <a:pt x="52679" y="4448"/>
                    <a:pt x="53251" y="4413"/>
                  </a:cubicBezTo>
                  <a:cubicBezTo>
                    <a:pt x="53266" y="4412"/>
                    <a:pt x="53280" y="4412"/>
                    <a:pt x="53295" y="4412"/>
                  </a:cubicBezTo>
                  <a:cubicBezTo>
                    <a:pt x="53428" y="4412"/>
                    <a:pt x="53550" y="4433"/>
                    <a:pt x="53667" y="4478"/>
                  </a:cubicBezTo>
                  <a:cubicBezTo>
                    <a:pt x="53724" y="4260"/>
                    <a:pt x="53916" y="4111"/>
                    <a:pt x="54133" y="4111"/>
                  </a:cubicBezTo>
                  <a:close/>
                  <a:moveTo>
                    <a:pt x="31213" y="6626"/>
                  </a:moveTo>
                  <a:cubicBezTo>
                    <a:pt x="31371" y="6626"/>
                    <a:pt x="31507" y="6757"/>
                    <a:pt x="31512" y="6922"/>
                  </a:cubicBezTo>
                  <a:cubicBezTo>
                    <a:pt x="31517" y="7093"/>
                    <a:pt x="31382" y="7233"/>
                    <a:pt x="31211" y="7243"/>
                  </a:cubicBezTo>
                  <a:cubicBezTo>
                    <a:pt x="31040" y="7243"/>
                    <a:pt x="30900" y="7113"/>
                    <a:pt x="30895" y="6942"/>
                  </a:cubicBezTo>
                  <a:cubicBezTo>
                    <a:pt x="30890" y="6772"/>
                    <a:pt x="31020" y="6626"/>
                    <a:pt x="31196" y="6626"/>
                  </a:cubicBezTo>
                  <a:cubicBezTo>
                    <a:pt x="31202" y="6626"/>
                    <a:pt x="31207" y="6626"/>
                    <a:pt x="31213" y="6626"/>
                  </a:cubicBezTo>
                  <a:close/>
                  <a:moveTo>
                    <a:pt x="34172" y="7976"/>
                  </a:moveTo>
                  <a:cubicBezTo>
                    <a:pt x="34343" y="7976"/>
                    <a:pt x="34479" y="8105"/>
                    <a:pt x="34484" y="8272"/>
                  </a:cubicBezTo>
                  <a:cubicBezTo>
                    <a:pt x="34489" y="8443"/>
                    <a:pt x="34353" y="8589"/>
                    <a:pt x="34182" y="8594"/>
                  </a:cubicBezTo>
                  <a:cubicBezTo>
                    <a:pt x="34179" y="8594"/>
                    <a:pt x="34176" y="8594"/>
                    <a:pt x="34173" y="8594"/>
                  </a:cubicBezTo>
                  <a:cubicBezTo>
                    <a:pt x="34007" y="8594"/>
                    <a:pt x="33871" y="8460"/>
                    <a:pt x="33866" y="8292"/>
                  </a:cubicBezTo>
                  <a:cubicBezTo>
                    <a:pt x="33861" y="8122"/>
                    <a:pt x="33997" y="7981"/>
                    <a:pt x="34162" y="7976"/>
                  </a:cubicBezTo>
                  <a:cubicBezTo>
                    <a:pt x="34166" y="7976"/>
                    <a:pt x="34169" y="7976"/>
                    <a:pt x="34172" y="7976"/>
                  </a:cubicBezTo>
                  <a:close/>
                  <a:moveTo>
                    <a:pt x="1" y="1"/>
                  </a:moveTo>
                  <a:cubicBezTo>
                    <a:pt x="914" y="899"/>
                    <a:pt x="2139" y="1637"/>
                    <a:pt x="3379" y="1958"/>
                  </a:cubicBezTo>
                  <a:cubicBezTo>
                    <a:pt x="2244" y="2746"/>
                    <a:pt x="1190" y="4227"/>
                    <a:pt x="944" y="5587"/>
                  </a:cubicBezTo>
                  <a:cubicBezTo>
                    <a:pt x="2335" y="5010"/>
                    <a:pt x="3851" y="4036"/>
                    <a:pt x="4578" y="2721"/>
                  </a:cubicBezTo>
                  <a:cubicBezTo>
                    <a:pt x="7028" y="3218"/>
                    <a:pt x="9332" y="4147"/>
                    <a:pt x="11585" y="5226"/>
                  </a:cubicBezTo>
                  <a:cubicBezTo>
                    <a:pt x="11920" y="5209"/>
                    <a:pt x="12254" y="5201"/>
                    <a:pt x="12587" y="5201"/>
                  </a:cubicBezTo>
                  <a:cubicBezTo>
                    <a:pt x="17641" y="5201"/>
                    <a:pt x="22565" y="7059"/>
                    <a:pt x="27391" y="8669"/>
                  </a:cubicBezTo>
                  <a:cubicBezTo>
                    <a:pt x="30082" y="9562"/>
                    <a:pt x="32877" y="10396"/>
                    <a:pt x="35688" y="10797"/>
                  </a:cubicBezTo>
                  <a:cubicBezTo>
                    <a:pt x="36823" y="10962"/>
                    <a:pt x="37960" y="11055"/>
                    <a:pt x="39091" y="11055"/>
                  </a:cubicBezTo>
                  <a:cubicBezTo>
                    <a:pt x="40135" y="11055"/>
                    <a:pt x="41174" y="10975"/>
                    <a:pt x="42203" y="10797"/>
                  </a:cubicBezTo>
                  <a:cubicBezTo>
                    <a:pt x="42750" y="10702"/>
                    <a:pt x="43292" y="10581"/>
                    <a:pt x="43829" y="10426"/>
                  </a:cubicBezTo>
                  <a:cubicBezTo>
                    <a:pt x="46234" y="9748"/>
                    <a:pt x="48342" y="8453"/>
                    <a:pt x="50846" y="7951"/>
                  </a:cubicBezTo>
                  <a:cubicBezTo>
                    <a:pt x="52281" y="7664"/>
                    <a:pt x="53747" y="7517"/>
                    <a:pt x="55213" y="7517"/>
                  </a:cubicBezTo>
                  <a:cubicBezTo>
                    <a:pt x="55824" y="7517"/>
                    <a:pt x="56436" y="7543"/>
                    <a:pt x="57045" y="7595"/>
                  </a:cubicBezTo>
                  <a:cubicBezTo>
                    <a:pt x="57577" y="7163"/>
                    <a:pt x="58084" y="6706"/>
                    <a:pt x="58576" y="6230"/>
                  </a:cubicBezTo>
                  <a:cubicBezTo>
                    <a:pt x="59530" y="5296"/>
                    <a:pt x="60408" y="4282"/>
                    <a:pt x="61191" y="3203"/>
                  </a:cubicBezTo>
                  <a:cubicBezTo>
                    <a:pt x="59364" y="2299"/>
                    <a:pt x="57281" y="2089"/>
                    <a:pt x="55248" y="2013"/>
                  </a:cubicBezTo>
                  <a:cubicBezTo>
                    <a:pt x="54580" y="1989"/>
                    <a:pt x="53911" y="1977"/>
                    <a:pt x="53243" y="1977"/>
                  </a:cubicBezTo>
                  <a:cubicBezTo>
                    <a:pt x="47891" y="1977"/>
                    <a:pt x="42535" y="2708"/>
                    <a:pt x="37194" y="3283"/>
                  </a:cubicBezTo>
                  <a:cubicBezTo>
                    <a:pt x="33761" y="3655"/>
                    <a:pt x="30338" y="3961"/>
                    <a:pt x="26924" y="3961"/>
                  </a:cubicBezTo>
                  <a:cubicBezTo>
                    <a:pt x="26885" y="3961"/>
                    <a:pt x="26846" y="3961"/>
                    <a:pt x="26807" y="3961"/>
                  </a:cubicBezTo>
                  <a:cubicBezTo>
                    <a:pt x="24407" y="3961"/>
                    <a:pt x="22012" y="3809"/>
                    <a:pt x="19621" y="3429"/>
                  </a:cubicBezTo>
                  <a:cubicBezTo>
                    <a:pt x="15634" y="2791"/>
                    <a:pt x="11625" y="1509"/>
                    <a:pt x="7644" y="1509"/>
                  </a:cubicBezTo>
                  <a:cubicBezTo>
                    <a:pt x="6643" y="1509"/>
                    <a:pt x="5645" y="1590"/>
                    <a:pt x="4649" y="1782"/>
                  </a:cubicBezTo>
                  <a:cubicBezTo>
                    <a:pt x="4619" y="1602"/>
                    <a:pt x="4458" y="1456"/>
                    <a:pt x="4332" y="1321"/>
                  </a:cubicBezTo>
                  <a:cubicBezTo>
                    <a:pt x="3795" y="764"/>
                    <a:pt x="3068" y="412"/>
                    <a:pt x="2310" y="221"/>
                  </a:cubicBezTo>
                  <a:cubicBezTo>
                    <a:pt x="1562" y="36"/>
                    <a:pt x="77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0"/>
            <p:cNvSpPr/>
            <p:nvPr/>
          </p:nvSpPr>
          <p:spPr>
            <a:xfrm>
              <a:off x="1227550" y="2861125"/>
              <a:ext cx="602600" cy="200550"/>
            </a:xfrm>
            <a:custGeom>
              <a:avLst/>
              <a:gdLst/>
              <a:ahLst/>
              <a:cxnLst/>
              <a:rect l="l" t="t" r="r" b="b"/>
              <a:pathLst>
                <a:path w="24104" h="8022" extrusionOk="0">
                  <a:moveTo>
                    <a:pt x="1002" y="1"/>
                  </a:moveTo>
                  <a:cubicBezTo>
                    <a:pt x="669" y="1"/>
                    <a:pt x="335" y="9"/>
                    <a:pt x="0" y="26"/>
                  </a:cubicBezTo>
                  <a:cubicBezTo>
                    <a:pt x="2686" y="1306"/>
                    <a:pt x="5296" y="2796"/>
                    <a:pt x="8001" y="4026"/>
                  </a:cubicBezTo>
                  <a:cubicBezTo>
                    <a:pt x="12764" y="6184"/>
                    <a:pt x="17894" y="7540"/>
                    <a:pt x="23099" y="8021"/>
                  </a:cubicBezTo>
                  <a:cubicBezTo>
                    <a:pt x="23360" y="7188"/>
                    <a:pt x="23697" y="6375"/>
                    <a:pt x="24103" y="5597"/>
                  </a:cubicBezTo>
                  <a:cubicBezTo>
                    <a:pt x="21292" y="5196"/>
                    <a:pt x="18497" y="4362"/>
                    <a:pt x="15806" y="3469"/>
                  </a:cubicBezTo>
                  <a:cubicBezTo>
                    <a:pt x="10980" y="1859"/>
                    <a:pt x="6056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0"/>
            <p:cNvSpPr/>
            <p:nvPr/>
          </p:nvSpPr>
          <p:spPr>
            <a:xfrm>
              <a:off x="1947325" y="2919050"/>
              <a:ext cx="416750" cy="146650"/>
            </a:xfrm>
            <a:custGeom>
              <a:avLst/>
              <a:gdLst/>
              <a:ahLst/>
              <a:cxnLst/>
              <a:rect l="l" t="t" r="r" b="b"/>
              <a:pathLst>
                <a:path w="16670" h="5866" extrusionOk="0">
                  <a:moveTo>
                    <a:pt x="14837" y="0"/>
                  </a:moveTo>
                  <a:cubicBezTo>
                    <a:pt x="13371" y="0"/>
                    <a:pt x="11905" y="147"/>
                    <a:pt x="10470" y="434"/>
                  </a:cubicBezTo>
                  <a:cubicBezTo>
                    <a:pt x="7966" y="936"/>
                    <a:pt x="5858" y="2231"/>
                    <a:pt x="3453" y="2909"/>
                  </a:cubicBezTo>
                  <a:cubicBezTo>
                    <a:pt x="2916" y="3064"/>
                    <a:pt x="2374" y="3185"/>
                    <a:pt x="1827" y="3280"/>
                  </a:cubicBezTo>
                  <a:cubicBezTo>
                    <a:pt x="1285" y="4179"/>
                    <a:pt x="673" y="5047"/>
                    <a:pt x="0" y="5865"/>
                  </a:cubicBezTo>
                  <a:cubicBezTo>
                    <a:pt x="3187" y="5740"/>
                    <a:pt x="6355" y="5218"/>
                    <a:pt x="9366" y="4174"/>
                  </a:cubicBezTo>
                  <a:cubicBezTo>
                    <a:pt x="12011" y="3260"/>
                    <a:pt x="14501" y="1860"/>
                    <a:pt x="16669" y="78"/>
                  </a:cubicBezTo>
                  <a:cubicBezTo>
                    <a:pt x="16060" y="26"/>
                    <a:pt x="15448" y="0"/>
                    <a:pt x="1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0"/>
            <p:cNvSpPr/>
            <p:nvPr/>
          </p:nvSpPr>
          <p:spPr>
            <a:xfrm>
              <a:off x="2279600" y="2833875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466" y="1"/>
                  </a:moveTo>
                  <a:cubicBezTo>
                    <a:pt x="249" y="1"/>
                    <a:pt x="57" y="150"/>
                    <a:pt x="0" y="368"/>
                  </a:cubicBezTo>
                  <a:cubicBezTo>
                    <a:pt x="276" y="463"/>
                    <a:pt x="502" y="679"/>
                    <a:pt x="613" y="950"/>
                  </a:cubicBezTo>
                  <a:cubicBezTo>
                    <a:pt x="778" y="905"/>
                    <a:pt x="914" y="764"/>
                    <a:pt x="949" y="584"/>
                  </a:cubicBezTo>
                  <a:cubicBezTo>
                    <a:pt x="1004" y="318"/>
                    <a:pt x="834" y="62"/>
                    <a:pt x="568" y="11"/>
                  </a:cubicBezTo>
                  <a:cubicBezTo>
                    <a:pt x="533" y="4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0"/>
            <p:cNvSpPr/>
            <p:nvPr/>
          </p:nvSpPr>
          <p:spPr>
            <a:xfrm>
              <a:off x="2278100" y="2843050"/>
              <a:ext cx="16825" cy="15225"/>
            </a:xfrm>
            <a:custGeom>
              <a:avLst/>
              <a:gdLst/>
              <a:ahLst/>
              <a:cxnLst/>
              <a:rect l="l" t="t" r="r" b="b"/>
              <a:pathLst>
                <a:path w="673" h="609" extrusionOk="0">
                  <a:moveTo>
                    <a:pt x="60" y="1"/>
                  </a:moveTo>
                  <a:cubicBezTo>
                    <a:pt x="55" y="6"/>
                    <a:pt x="55" y="16"/>
                    <a:pt x="55" y="26"/>
                  </a:cubicBezTo>
                  <a:cubicBezTo>
                    <a:pt x="0" y="287"/>
                    <a:pt x="171" y="543"/>
                    <a:pt x="437" y="598"/>
                  </a:cubicBezTo>
                  <a:cubicBezTo>
                    <a:pt x="466" y="605"/>
                    <a:pt x="496" y="609"/>
                    <a:pt x="526" y="609"/>
                  </a:cubicBezTo>
                  <a:cubicBezTo>
                    <a:pt x="578" y="609"/>
                    <a:pt x="628" y="599"/>
                    <a:pt x="673" y="583"/>
                  </a:cubicBezTo>
                  <a:cubicBezTo>
                    <a:pt x="562" y="312"/>
                    <a:pt x="336" y="9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0"/>
            <p:cNvSpPr/>
            <p:nvPr/>
          </p:nvSpPr>
          <p:spPr>
            <a:xfrm>
              <a:off x="2243825" y="2841400"/>
              <a:ext cx="53875" cy="52425"/>
            </a:xfrm>
            <a:custGeom>
              <a:avLst/>
              <a:gdLst/>
              <a:ahLst/>
              <a:cxnLst/>
              <a:rect l="l" t="t" r="r" b="b"/>
              <a:pathLst>
                <a:path w="2155" h="2097" extrusionOk="0">
                  <a:moveTo>
                    <a:pt x="1059" y="1"/>
                  </a:moveTo>
                  <a:cubicBezTo>
                    <a:pt x="1044" y="1"/>
                    <a:pt x="1030" y="1"/>
                    <a:pt x="1015" y="2"/>
                  </a:cubicBezTo>
                  <a:cubicBezTo>
                    <a:pt x="443" y="37"/>
                    <a:pt x="1" y="534"/>
                    <a:pt x="36" y="1111"/>
                  </a:cubicBezTo>
                  <a:cubicBezTo>
                    <a:pt x="65" y="1669"/>
                    <a:pt x="531" y="2096"/>
                    <a:pt x="1084" y="2096"/>
                  </a:cubicBezTo>
                  <a:cubicBezTo>
                    <a:pt x="1103" y="2096"/>
                    <a:pt x="1121" y="2096"/>
                    <a:pt x="1140" y="2095"/>
                  </a:cubicBezTo>
                  <a:cubicBezTo>
                    <a:pt x="1717" y="2059"/>
                    <a:pt x="2154" y="1563"/>
                    <a:pt x="2124" y="985"/>
                  </a:cubicBezTo>
                  <a:cubicBezTo>
                    <a:pt x="2114" y="870"/>
                    <a:pt x="2089" y="754"/>
                    <a:pt x="2044" y="649"/>
                  </a:cubicBezTo>
                  <a:cubicBezTo>
                    <a:pt x="1999" y="665"/>
                    <a:pt x="1949" y="675"/>
                    <a:pt x="1897" y="675"/>
                  </a:cubicBezTo>
                  <a:cubicBezTo>
                    <a:pt x="1867" y="675"/>
                    <a:pt x="1837" y="671"/>
                    <a:pt x="1808" y="664"/>
                  </a:cubicBezTo>
                  <a:cubicBezTo>
                    <a:pt x="1542" y="609"/>
                    <a:pt x="1371" y="353"/>
                    <a:pt x="1426" y="92"/>
                  </a:cubicBezTo>
                  <a:cubicBezTo>
                    <a:pt x="1426" y="82"/>
                    <a:pt x="1426" y="72"/>
                    <a:pt x="1431" y="67"/>
                  </a:cubicBezTo>
                  <a:cubicBezTo>
                    <a:pt x="1314" y="22"/>
                    <a:pt x="1192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0"/>
            <p:cNvSpPr/>
            <p:nvPr/>
          </p:nvSpPr>
          <p:spPr>
            <a:xfrm>
              <a:off x="2181225" y="2835400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5" y="0"/>
                  </a:moveTo>
                  <a:cubicBezTo>
                    <a:pt x="312" y="0"/>
                    <a:pt x="309" y="1"/>
                    <a:pt x="306" y="1"/>
                  </a:cubicBezTo>
                  <a:cubicBezTo>
                    <a:pt x="131" y="6"/>
                    <a:pt x="0" y="151"/>
                    <a:pt x="5" y="317"/>
                  </a:cubicBezTo>
                  <a:cubicBezTo>
                    <a:pt x="10" y="489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72"/>
                    <a:pt x="623" y="302"/>
                  </a:cubicBezTo>
                  <a:cubicBezTo>
                    <a:pt x="618" y="134"/>
                    <a:pt x="477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0"/>
            <p:cNvSpPr/>
            <p:nvPr/>
          </p:nvSpPr>
          <p:spPr>
            <a:xfrm>
              <a:off x="2147725" y="28650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5" y="0"/>
                  </a:moveTo>
                  <a:cubicBezTo>
                    <a:pt x="312" y="0"/>
                    <a:pt x="309" y="0"/>
                    <a:pt x="306" y="0"/>
                  </a:cubicBezTo>
                  <a:cubicBezTo>
                    <a:pt x="136" y="5"/>
                    <a:pt x="0" y="151"/>
                    <a:pt x="5" y="321"/>
                  </a:cubicBezTo>
                  <a:cubicBezTo>
                    <a:pt x="10" y="489"/>
                    <a:pt x="150" y="618"/>
                    <a:pt x="317" y="618"/>
                  </a:cubicBezTo>
                  <a:cubicBezTo>
                    <a:pt x="320" y="618"/>
                    <a:pt x="323" y="618"/>
                    <a:pt x="326" y="618"/>
                  </a:cubicBezTo>
                  <a:cubicBezTo>
                    <a:pt x="497" y="613"/>
                    <a:pt x="627" y="472"/>
                    <a:pt x="622" y="301"/>
                  </a:cubicBezTo>
                  <a:cubicBezTo>
                    <a:pt x="618" y="134"/>
                    <a:pt x="48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0"/>
            <p:cNvSpPr/>
            <p:nvPr/>
          </p:nvSpPr>
          <p:spPr>
            <a:xfrm>
              <a:off x="1784450" y="29305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6" y="5"/>
                    <a:pt x="0" y="146"/>
                    <a:pt x="5" y="316"/>
                  </a:cubicBezTo>
                  <a:cubicBezTo>
                    <a:pt x="10" y="484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67"/>
                    <a:pt x="623" y="296"/>
                  </a:cubicBezTo>
                  <a:cubicBezTo>
                    <a:pt x="618" y="129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0"/>
            <p:cNvSpPr/>
            <p:nvPr/>
          </p:nvSpPr>
          <p:spPr>
            <a:xfrm>
              <a:off x="1758850" y="2871775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6" y="1"/>
                    <a:pt x="0" y="147"/>
                    <a:pt x="5" y="317"/>
                  </a:cubicBezTo>
                  <a:cubicBezTo>
                    <a:pt x="10" y="485"/>
                    <a:pt x="146" y="619"/>
                    <a:pt x="312" y="619"/>
                  </a:cubicBezTo>
                  <a:cubicBezTo>
                    <a:pt x="315" y="619"/>
                    <a:pt x="318" y="619"/>
                    <a:pt x="321" y="619"/>
                  </a:cubicBezTo>
                  <a:cubicBezTo>
                    <a:pt x="492" y="614"/>
                    <a:pt x="628" y="468"/>
                    <a:pt x="623" y="297"/>
                  </a:cubicBezTo>
                  <a:cubicBezTo>
                    <a:pt x="618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0"/>
            <p:cNvSpPr/>
            <p:nvPr/>
          </p:nvSpPr>
          <p:spPr>
            <a:xfrm>
              <a:off x="1710150" y="2896750"/>
              <a:ext cx="15725" cy="15475"/>
            </a:xfrm>
            <a:custGeom>
              <a:avLst/>
              <a:gdLst/>
              <a:ahLst/>
              <a:cxnLst/>
              <a:rect l="l" t="t" r="r" b="b"/>
              <a:pathLst>
                <a:path w="629" h="619" extrusionOk="0">
                  <a:moveTo>
                    <a:pt x="324" y="1"/>
                  </a:moveTo>
                  <a:cubicBezTo>
                    <a:pt x="318" y="1"/>
                    <a:pt x="313" y="1"/>
                    <a:pt x="307" y="1"/>
                  </a:cubicBezTo>
                  <a:cubicBezTo>
                    <a:pt x="131" y="1"/>
                    <a:pt x="1" y="147"/>
                    <a:pt x="6" y="317"/>
                  </a:cubicBezTo>
                  <a:cubicBezTo>
                    <a:pt x="11" y="488"/>
                    <a:pt x="151" y="618"/>
                    <a:pt x="322" y="618"/>
                  </a:cubicBezTo>
                  <a:cubicBezTo>
                    <a:pt x="493" y="608"/>
                    <a:pt x="628" y="468"/>
                    <a:pt x="623" y="297"/>
                  </a:cubicBezTo>
                  <a:cubicBezTo>
                    <a:pt x="618" y="132"/>
                    <a:pt x="48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0"/>
            <p:cNvSpPr/>
            <p:nvPr/>
          </p:nvSpPr>
          <p:spPr>
            <a:xfrm>
              <a:off x="1575500" y="2859500"/>
              <a:ext cx="15725" cy="15450"/>
            </a:xfrm>
            <a:custGeom>
              <a:avLst/>
              <a:gdLst/>
              <a:ahLst/>
              <a:cxnLst/>
              <a:rect l="l" t="t" r="r" b="b"/>
              <a:pathLst>
                <a:path w="629" h="618" extrusionOk="0">
                  <a:moveTo>
                    <a:pt x="317" y="0"/>
                  </a:moveTo>
                  <a:cubicBezTo>
                    <a:pt x="313" y="0"/>
                    <a:pt x="310" y="0"/>
                    <a:pt x="307" y="0"/>
                  </a:cubicBezTo>
                  <a:cubicBezTo>
                    <a:pt x="136" y="5"/>
                    <a:pt x="1" y="146"/>
                    <a:pt x="11" y="317"/>
                  </a:cubicBezTo>
                  <a:cubicBezTo>
                    <a:pt x="11" y="484"/>
                    <a:pt x="151" y="618"/>
                    <a:pt x="318" y="618"/>
                  </a:cubicBezTo>
                  <a:cubicBezTo>
                    <a:pt x="321" y="618"/>
                    <a:pt x="324" y="618"/>
                    <a:pt x="327" y="618"/>
                  </a:cubicBezTo>
                  <a:cubicBezTo>
                    <a:pt x="498" y="613"/>
                    <a:pt x="628" y="467"/>
                    <a:pt x="628" y="301"/>
                  </a:cubicBezTo>
                  <a:cubicBezTo>
                    <a:pt x="618" y="129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0"/>
            <p:cNvSpPr/>
            <p:nvPr/>
          </p:nvSpPr>
          <p:spPr>
            <a:xfrm>
              <a:off x="1611025" y="2813200"/>
              <a:ext cx="256750" cy="16950"/>
            </a:xfrm>
            <a:custGeom>
              <a:avLst/>
              <a:gdLst/>
              <a:ahLst/>
              <a:cxnLst/>
              <a:rect l="l" t="t" r="r" b="b"/>
              <a:pathLst>
                <a:path w="10270" h="678" fill="none" extrusionOk="0">
                  <a:moveTo>
                    <a:pt x="10270" y="0"/>
                  </a:moveTo>
                  <a:cubicBezTo>
                    <a:pt x="6837" y="372"/>
                    <a:pt x="3414" y="678"/>
                    <a:pt x="0" y="678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0"/>
            <p:cNvSpPr/>
            <p:nvPr/>
          </p:nvSpPr>
          <p:spPr>
            <a:xfrm>
              <a:off x="1002925" y="2799525"/>
              <a:ext cx="24375" cy="28500"/>
            </a:xfrm>
            <a:custGeom>
              <a:avLst/>
              <a:gdLst/>
              <a:ahLst/>
              <a:cxnLst/>
              <a:rect l="l" t="t" r="r" b="b"/>
              <a:pathLst>
                <a:path w="975" h="1140" fill="none" extrusionOk="0">
                  <a:moveTo>
                    <a:pt x="1" y="1139"/>
                  </a:moveTo>
                  <a:cubicBezTo>
                    <a:pt x="387" y="823"/>
                    <a:pt x="719" y="432"/>
                    <a:pt x="97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0"/>
            <p:cNvSpPr/>
            <p:nvPr/>
          </p:nvSpPr>
          <p:spPr>
            <a:xfrm>
              <a:off x="1947325" y="2966775"/>
              <a:ext cx="64525" cy="98925"/>
            </a:xfrm>
            <a:custGeom>
              <a:avLst/>
              <a:gdLst/>
              <a:ahLst/>
              <a:cxnLst/>
              <a:rect l="l" t="t" r="r" b="b"/>
              <a:pathLst>
                <a:path w="2581" h="3957" fill="none" extrusionOk="0">
                  <a:moveTo>
                    <a:pt x="0" y="3956"/>
                  </a:moveTo>
                  <a:cubicBezTo>
                    <a:pt x="673" y="3138"/>
                    <a:pt x="1285" y="2270"/>
                    <a:pt x="1827" y="1371"/>
                  </a:cubicBezTo>
                  <a:cubicBezTo>
                    <a:pt x="2098" y="924"/>
                    <a:pt x="2349" y="468"/>
                    <a:pt x="258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0"/>
            <p:cNvSpPr/>
            <p:nvPr/>
          </p:nvSpPr>
          <p:spPr>
            <a:xfrm>
              <a:off x="1805025" y="2955375"/>
              <a:ext cx="53350" cy="106300"/>
            </a:xfrm>
            <a:custGeom>
              <a:avLst/>
              <a:gdLst/>
              <a:ahLst/>
              <a:cxnLst/>
              <a:rect l="l" t="t" r="r" b="b"/>
              <a:pathLst>
                <a:path w="2134" h="4252" fill="none" extrusionOk="0">
                  <a:moveTo>
                    <a:pt x="2133" y="0"/>
                  </a:moveTo>
                  <a:cubicBezTo>
                    <a:pt x="1712" y="577"/>
                    <a:pt x="1330" y="1190"/>
                    <a:pt x="1004" y="1827"/>
                  </a:cubicBezTo>
                  <a:cubicBezTo>
                    <a:pt x="598" y="2605"/>
                    <a:pt x="261" y="3418"/>
                    <a:pt x="0" y="425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0"/>
            <p:cNvSpPr/>
            <p:nvPr/>
          </p:nvSpPr>
          <p:spPr>
            <a:xfrm>
              <a:off x="1993000" y="2916600"/>
              <a:ext cx="371075" cy="84475"/>
            </a:xfrm>
            <a:custGeom>
              <a:avLst/>
              <a:gdLst/>
              <a:ahLst/>
              <a:cxnLst/>
              <a:rect l="l" t="t" r="r" b="b"/>
              <a:pathLst>
                <a:path w="14843" h="3379" fill="none" extrusionOk="0">
                  <a:moveTo>
                    <a:pt x="0" y="3378"/>
                  </a:moveTo>
                  <a:cubicBezTo>
                    <a:pt x="547" y="3283"/>
                    <a:pt x="1089" y="3162"/>
                    <a:pt x="1626" y="3007"/>
                  </a:cubicBezTo>
                  <a:cubicBezTo>
                    <a:pt x="4031" y="2329"/>
                    <a:pt x="6139" y="1034"/>
                    <a:pt x="8643" y="532"/>
                  </a:cubicBezTo>
                  <a:cubicBezTo>
                    <a:pt x="10676" y="126"/>
                    <a:pt x="12774" y="0"/>
                    <a:pt x="14842" y="17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0"/>
            <p:cNvSpPr/>
            <p:nvPr/>
          </p:nvSpPr>
          <p:spPr>
            <a:xfrm>
              <a:off x="1227550" y="2854975"/>
              <a:ext cx="602600" cy="146100"/>
            </a:xfrm>
            <a:custGeom>
              <a:avLst/>
              <a:gdLst/>
              <a:ahLst/>
              <a:cxnLst/>
              <a:rect l="l" t="t" r="r" b="b"/>
              <a:pathLst>
                <a:path w="24104" h="5844" fill="none" extrusionOk="0">
                  <a:moveTo>
                    <a:pt x="0" y="272"/>
                  </a:moveTo>
                  <a:cubicBezTo>
                    <a:pt x="5406" y="1"/>
                    <a:pt x="10661" y="1998"/>
                    <a:pt x="15811" y="3715"/>
                  </a:cubicBezTo>
                  <a:cubicBezTo>
                    <a:pt x="18497" y="4608"/>
                    <a:pt x="21292" y="5442"/>
                    <a:pt x="24103" y="584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0"/>
            <p:cNvSpPr/>
            <p:nvPr/>
          </p:nvSpPr>
          <p:spPr>
            <a:xfrm>
              <a:off x="1657575" y="2734400"/>
              <a:ext cx="126275" cy="41425"/>
            </a:xfrm>
            <a:custGeom>
              <a:avLst/>
              <a:gdLst/>
              <a:ahLst/>
              <a:cxnLst/>
              <a:rect l="l" t="t" r="r" b="b"/>
              <a:pathLst>
                <a:path w="5051" h="1657" fill="none" extrusionOk="0">
                  <a:moveTo>
                    <a:pt x="1" y="0"/>
                  </a:moveTo>
                  <a:cubicBezTo>
                    <a:pt x="1762" y="271"/>
                    <a:pt x="3474" y="833"/>
                    <a:pt x="5050" y="165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0"/>
            <p:cNvSpPr/>
            <p:nvPr/>
          </p:nvSpPr>
          <p:spPr>
            <a:xfrm>
              <a:off x="1823475" y="3027650"/>
              <a:ext cx="34400" cy="103675"/>
            </a:xfrm>
            <a:custGeom>
              <a:avLst/>
              <a:gdLst/>
              <a:ahLst/>
              <a:cxnLst/>
              <a:rect l="l" t="t" r="r" b="b"/>
              <a:pathLst>
                <a:path w="1376" h="4147" fill="none" extrusionOk="0">
                  <a:moveTo>
                    <a:pt x="0" y="4146"/>
                  </a:moveTo>
                  <a:cubicBezTo>
                    <a:pt x="211" y="3243"/>
                    <a:pt x="472" y="2354"/>
                    <a:pt x="788" y="1481"/>
                  </a:cubicBezTo>
                  <a:cubicBezTo>
                    <a:pt x="964" y="979"/>
                    <a:pt x="1165" y="487"/>
                    <a:pt x="137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0"/>
            <p:cNvSpPr/>
            <p:nvPr/>
          </p:nvSpPr>
          <p:spPr>
            <a:xfrm>
              <a:off x="1207225" y="2807675"/>
              <a:ext cx="22100" cy="23875"/>
            </a:xfrm>
            <a:custGeom>
              <a:avLst/>
              <a:gdLst/>
              <a:ahLst/>
              <a:cxnLst/>
              <a:rect l="l" t="t" r="r" b="b"/>
              <a:pathLst>
                <a:path w="884" h="955" fill="none" extrusionOk="0">
                  <a:moveTo>
                    <a:pt x="0" y="0"/>
                  </a:moveTo>
                  <a:cubicBezTo>
                    <a:pt x="316" y="296"/>
                    <a:pt x="613" y="618"/>
                    <a:pt x="884" y="95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0"/>
            <p:cNvSpPr/>
            <p:nvPr/>
          </p:nvSpPr>
          <p:spPr>
            <a:xfrm>
              <a:off x="1230175" y="2806550"/>
              <a:ext cx="23625" cy="22350"/>
            </a:xfrm>
            <a:custGeom>
              <a:avLst/>
              <a:gdLst/>
              <a:ahLst/>
              <a:cxnLst/>
              <a:rect l="l" t="t" r="r" b="b"/>
              <a:pathLst>
                <a:path w="945" h="894" fill="none" extrusionOk="0">
                  <a:moveTo>
                    <a:pt x="1" y="0"/>
                  </a:moveTo>
                  <a:cubicBezTo>
                    <a:pt x="332" y="281"/>
                    <a:pt x="648" y="582"/>
                    <a:pt x="944" y="89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0"/>
            <p:cNvSpPr/>
            <p:nvPr/>
          </p:nvSpPr>
          <p:spPr>
            <a:xfrm>
              <a:off x="2041925" y="2893750"/>
              <a:ext cx="5675" cy="55375"/>
            </a:xfrm>
            <a:custGeom>
              <a:avLst/>
              <a:gdLst/>
              <a:ahLst/>
              <a:cxnLst/>
              <a:rect l="l" t="t" r="r" b="b"/>
              <a:pathLst>
                <a:path w="227" h="2215" fill="none" extrusionOk="0">
                  <a:moveTo>
                    <a:pt x="1" y="1"/>
                  </a:moveTo>
                  <a:cubicBezTo>
                    <a:pt x="76" y="738"/>
                    <a:pt x="151" y="1476"/>
                    <a:pt x="227" y="221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0"/>
            <p:cNvSpPr/>
            <p:nvPr/>
          </p:nvSpPr>
          <p:spPr>
            <a:xfrm>
              <a:off x="2065775" y="2898900"/>
              <a:ext cx="6800" cy="42925"/>
            </a:xfrm>
            <a:custGeom>
              <a:avLst/>
              <a:gdLst/>
              <a:ahLst/>
              <a:cxnLst/>
              <a:rect l="l" t="t" r="r" b="b"/>
              <a:pathLst>
                <a:path w="272" h="1717" fill="none" extrusionOk="0">
                  <a:moveTo>
                    <a:pt x="0" y="0"/>
                  </a:moveTo>
                  <a:cubicBezTo>
                    <a:pt x="91" y="573"/>
                    <a:pt x="181" y="1145"/>
                    <a:pt x="271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0"/>
            <p:cNvSpPr/>
            <p:nvPr/>
          </p:nvSpPr>
          <p:spPr>
            <a:xfrm>
              <a:off x="2092000" y="2893250"/>
              <a:ext cx="5550" cy="36800"/>
            </a:xfrm>
            <a:custGeom>
              <a:avLst/>
              <a:gdLst/>
              <a:ahLst/>
              <a:cxnLst/>
              <a:rect l="l" t="t" r="r" b="b"/>
              <a:pathLst>
                <a:path w="222" h="1472" fill="none" extrusionOk="0">
                  <a:moveTo>
                    <a:pt x="0" y="1"/>
                  </a:moveTo>
                  <a:cubicBezTo>
                    <a:pt x="76" y="492"/>
                    <a:pt x="146" y="979"/>
                    <a:pt x="221" y="147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0"/>
            <p:cNvSpPr/>
            <p:nvPr/>
          </p:nvSpPr>
          <p:spPr>
            <a:xfrm>
              <a:off x="2312975" y="2873925"/>
              <a:ext cx="93750" cy="20975"/>
            </a:xfrm>
            <a:custGeom>
              <a:avLst/>
              <a:gdLst/>
              <a:ahLst/>
              <a:cxnLst/>
              <a:rect l="l" t="t" r="r" b="b"/>
              <a:pathLst>
                <a:path w="3750" h="839" fill="none" extrusionOk="0">
                  <a:moveTo>
                    <a:pt x="3750" y="467"/>
                  </a:moveTo>
                  <a:cubicBezTo>
                    <a:pt x="3695" y="482"/>
                    <a:pt x="3634" y="502"/>
                    <a:pt x="3574" y="518"/>
                  </a:cubicBezTo>
                  <a:cubicBezTo>
                    <a:pt x="2385" y="839"/>
                    <a:pt x="1065" y="653"/>
                    <a:pt x="16" y="11"/>
                  </a:cubicBezTo>
                  <a:cubicBezTo>
                    <a:pt x="16" y="11"/>
                    <a:pt x="6" y="6"/>
                    <a:pt x="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0"/>
            <p:cNvSpPr/>
            <p:nvPr/>
          </p:nvSpPr>
          <p:spPr>
            <a:xfrm>
              <a:off x="2309700" y="2864650"/>
              <a:ext cx="9200" cy="22100"/>
            </a:xfrm>
            <a:custGeom>
              <a:avLst/>
              <a:gdLst/>
              <a:ahLst/>
              <a:cxnLst/>
              <a:rect l="l" t="t" r="r" b="b"/>
              <a:pathLst>
                <a:path w="368" h="884" fill="none" extrusionOk="0">
                  <a:moveTo>
                    <a:pt x="1" y="883"/>
                  </a:moveTo>
                  <a:cubicBezTo>
                    <a:pt x="31" y="713"/>
                    <a:pt x="76" y="542"/>
                    <a:pt x="147" y="382"/>
                  </a:cubicBezTo>
                  <a:cubicBezTo>
                    <a:pt x="207" y="246"/>
                    <a:pt x="277" y="121"/>
                    <a:pt x="367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0"/>
            <p:cNvSpPr/>
            <p:nvPr/>
          </p:nvSpPr>
          <p:spPr>
            <a:xfrm>
              <a:off x="2237925" y="2799900"/>
              <a:ext cx="48725" cy="42800"/>
            </a:xfrm>
            <a:custGeom>
              <a:avLst/>
              <a:gdLst/>
              <a:ahLst/>
              <a:cxnLst/>
              <a:rect l="l" t="t" r="r" b="b"/>
              <a:pathLst>
                <a:path w="1949" h="1712" fill="none" extrusionOk="0">
                  <a:moveTo>
                    <a:pt x="1948" y="40"/>
                  </a:moveTo>
                  <a:cubicBezTo>
                    <a:pt x="919" y="0"/>
                    <a:pt x="121" y="778"/>
                    <a:pt x="1" y="1712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4" name="Google Shape;6364;p30"/>
          <p:cNvGrpSpPr/>
          <p:nvPr/>
        </p:nvGrpSpPr>
        <p:grpSpPr>
          <a:xfrm flipH="1">
            <a:off x="-253531" y="1176167"/>
            <a:ext cx="1987598" cy="683170"/>
            <a:chOff x="2360400" y="1877425"/>
            <a:chExt cx="873900" cy="300400"/>
          </a:xfrm>
        </p:grpSpPr>
        <p:sp>
          <p:nvSpPr>
            <p:cNvPr id="6365" name="Google Shape;6365;p30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0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0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0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0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0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0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0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0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0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0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0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0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0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0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0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0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0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0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0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0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0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0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0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0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0" name="Google Shape;6390;p30"/>
          <p:cNvSpPr/>
          <p:nvPr/>
        </p:nvSpPr>
        <p:spPr>
          <a:xfrm flipH="1">
            <a:off x="7493279" y="226389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1" name="Google Shape;6391;p30"/>
          <p:cNvGrpSpPr/>
          <p:nvPr/>
        </p:nvGrpSpPr>
        <p:grpSpPr>
          <a:xfrm flipH="1">
            <a:off x="7409832" y="439930"/>
            <a:ext cx="1235256" cy="1030744"/>
            <a:chOff x="763250" y="1835425"/>
            <a:chExt cx="701850" cy="585650"/>
          </a:xfrm>
        </p:grpSpPr>
        <p:sp>
          <p:nvSpPr>
            <p:cNvPr id="6392" name="Google Shape;6392;p30"/>
            <p:cNvSpPr/>
            <p:nvPr/>
          </p:nvSpPr>
          <p:spPr>
            <a:xfrm>
              <a:off x="763250" y="1987000"/>
              <a:ext cx="701850" cy="434075"/>
            </a:xfrm>
            <a:custGeom>
              <a:avLst/>
              <a:gdLst/>
              <a:ahLst/>
              <a:cxnLst/>
              <a:rect l="l" t="t" r="r" b="b"/>
              <a:pathLst>
                <a:path w="28074" h="17363" extrusionOk="0">
                  <a:moveTo>
                    <a:pt x="24625" y="4664"/>
                  </a:moveTo>
                  <a:cubicBezTo>
                    <a:pt x="24802" y="4664"/>
                    <a:pt x="24952" y="4803"/>
                    <a:pt x="24957" y="4980"/>
                  </a:cubicBezTo>
                  <a:cubicBezTo>
                    <a:pt x="24967" y="5161"/>
                    <a:pt x="24831" y="5312"/>
                    <a:pt x="24646" y="5322"/>
                  </a:cubicBezTo>
                  <a:cubicBezTo>
                    <a:pt x="24640" y="5322"/>
                    <a:pt x="24634" y="5322"/>
                    <a:pt x="24628" y="5322"/>
                  </a:cubicBezTo>
                  <a:cubicBezTo>
                    <a:pt x="24455" y="5322"/>
                    <a:pt x="24314" y="5185"/>
                    <a:pt x="24304" y="5010"/>
                  </a:cubicBezTo>
                  <a:cubicBezTo>
                    <a:pt x="24294" y="4830"/>
                    <a:pt x="24435" y="4674"/>
                    <a:pt x="24616" y="4664"/>
                  </a:cubicBezTo>
                  <a:cubicBezTo>
                    <a:pt x="24619" y="4664"/>
                    <a:pt x="24622" y="4664"/>
                    <a:pt x="24625" y="4664"/>
                  </a:cubicBezTo>
                  <a:close/>
                  <a:moveTo>
                    <a:pt x="22974" y="5321"/>
                  </a:moveTo>
                  <a:cubicBezTo>
                    <a:pt x="23145" y="5321"/>
                    <a:pt x="23296" y="5455"/>
                    <a:pt x="23306" y="5633"/>
                  </a:cubicBezTo>
                  <a:cubicBezTo>
                    <a:pt x="23316" y="5814"/>
                    <a:pt x="23175" y="5969"/>
                    <a:pt x="22994" y="5979"/>
                  </a:cubicBezTo>
                  <a:cubicBezTo>
                    <a:pt x="22988" y="5979"/>
                    <a:pt x="22982" y="5980"/>
                    <a:pt x="22976" y="5980"/>
                  </a:cubicBezTo>
                  <a:cubicBezTo>
                    <a:pt x="22803" y="5980"/>
                    <a:pt x="22658" y="5843"/>
                    <a:pt x="22648" y="5668"/>
                  </a:cubicBezTo>
                  <a:cubicBezTo>
                    <a:pt x="22643" y="5487"/>
                    <a:pt x="22779" y="5332"/>
                    <a:pt x="22964" y="5322"/>
                  </a:cubicBezTo>
                  <a:cubicBezTo>
                    <a:pt x="22967" y="5322"/>
                    <a:pt x="22971" y="5321"/>
                    <a:pt x="22974" y="5321"/>
                  </a:cubicBezTo>
                  <a:close/>
                  <a:moveTo>
                    <a:pt x="23635" y="7650"/>
                  </a:moveTo>
                  <a:cubicBezTo>
                    <a:pt x="23808" y="7650"/>
                    <a:pt x="23953" y="7787"/>
                    <a:pt x="23963" y="7962"/>
                  </a:cubicBezTo>
                  <a:cubicBezTo>
                    <a:pt x="23973" y="8142"/>
                    <a:pt x="23833" y="8298"/>
                    <a:pt x="23652" y="8308"/>
                  </a:cubicBezTo>
                  <a:cubicBezTo>
                    <a:pt x="23649" y="8308"/>
                    <a:pt x="23645" y="8308"/>
                    <a:pt x="23642" y="8308"/>
                  </a:cubicBezTo>
                  <a:cubicBezTo>
                    <a:pt x="23461" y="8308"/>
                    <a:pt x="23315" y="8170"/>
                    <a:pt x="23306" y="7997"/>
                  </a:cubicBezTo>
                  <a:cubicBezTo>
                    <a:pt x="23296" y="7811"/>
                    <a:pt x="23436" y="7661"/>
                    <a:pt x="23617" y="7651"/>
                  </a:cubicBezTo>
                  <a:cubicBezTo>
                    <a:pt x="23623" y="7650"/>
                    <a:pt x="23629" y="7650"/>
                    <a:pt x="23635" y="7650"/>
                  </a:cubicBezTo>
                  <a:close/>
                  <a:moveTo>
                    <a:pt x="6671" y="8679"/>
                  </a:moveTo>
                  <a:cubicBezTo>
                    <a:pt x="6848" y="8679"/>
                    <a:pt x="6998" y="8813"/>
                    <a:pt x="7008" y="8996"/>
                  </a:cubicBezTo>
                  <a:cubicBezTo>
                    <a:pt x="7013" y="9171"/>
                    <a:pt x="6877" y="9327"/>
                    <a:pt x="6697" y="9337"/>
                  </a:cubicBezTo>
                  <a:cubicBezTo>
                    <a:pt x="6691" y="9337"/>
                    <a:pt x="6684" y="9338"/>
                    <a:pt x="6678" y="9338"/>
                  </a:cubicBezTo>
                  <a:cubicBezTo>
                    <a:pt x="6506" y="9338"/>
                    <a:pt x="6360" y="9200"/>
                    <a:pt x="6350" y="9026"/>
                  </a:cubicBezTo>
                  <a:cubicBezTo>
                    <a:pt x="6340" y="8845"/>
                    <a:pt x="6481" y="8690"/>
                    <a:pt x="6662" y="8680"/>
                  </a:cubicBezTo>
                  <a:cubicBezTo>
                    <a:pt x="6665" y="8679"/>
                    <a:pt x="6668" y="8679"/>
                    <a:pt x="6671" y="8679"/>
                  </a:cubicBezTo>
                  <a:close/>
                  <a:moveTo>
                    <a:pt x="6345" y="10255"/>
                  </a:moveTo>
                  <a:cubicBezTo>
                    <a:pt x="6521" y="10255"/>
                    <a:pt x="6672" y="10394"/>
                    <a:pt x="6677" y="10572"/>
                  </a:cubicBezTo>
                  <a:cubicBezTo>
                    <a:pt x="6687" y="10752"/>
                    <a:pt x="6546" y="10903"/>
                    <a:pt x="6365" y="10913"/>
                  </a:cubicBezTo>
                  <a:cubicBezTo>
                    <a:pt x="6359" y="10913"/>
                    <a:pt x="6353" y="10914"/>
                    <a:pt x="6347" y="10914"/>
                  </a:cubicBezTo>
                  <a:cubicBezTo>
                    <a:pt x="6174" y="10914"/>
                    <a:pt x="6029" y="10777"/>
                    <a:pt x="6024" y="10602"/>
                  </a:cubicBezTo>
                  <a:cubicBezTo>
                    <a:pt x="6014" y="10421"/>
                    <a:pt x="6155" y="10266"/>
                    <a:pt x="6335" y="10256"/>
                  </a:cubicBezTo>
                  <a:cubicBezTo>
                    <a:pt x="6338" y="10255"/>
                    <a:pt x="6342" y="10255"/>
                    <a:pt x="6345" y="10255"/>
                  </a:cubicBezTo>
                  <a:close/>
                  <a:moveTo>
                    <a:pt x="8648" y="10877"/>
                  </a:moveTo>
                  <a:cubicBezTo>
                    <a:pt x="8825" y="10877"/>
                    <a:pt x="8966" y="11015"/>
                    <a:pt x="8975" y="11189"/>
                  </a:cubicBezTo>
                  <a:cubicBezTo>
                    <a:pt x="8985" y="11370"/>
                    <a:pt x="8845" y="11525"/>
                    <a:pt x="8664" y="11535"/>
                  </a:cubicBezTo>
                  <a:cubicBezTo>
                    <a:pt x="8661" y="11536"/>
                    <a:pt x="8658" y="11536"/>
                    <a:pt x="8655" y="11536"/>
                  </a:cubicBezTo>
                  <a:cubicBezTo>
                    <a:pt x="8478" y="11536"/>
                    <a:pt x="8328" y="11402"/>
                    <a:pt x="8318" y="11219"/>
                  </a:cubicBezTo>
                  <a:cubicBezTo>
                    <a:pt x="8313" y="11039"/>
                    <a:pt x="8448" y="10888"/>
                    <a:pt x="8629" y="10878"/>
                  </a:cubicBezTo>
                  <a:cubicBezTo>
                    <a:pt x="8635" y="10878"/>
                    <a:pt x="8642" y="10877"/>
                    <a:pt x="8648" y="10877"/>
                  </a:cubicBezTo>
                  <a:close/>
                  <a:moveTo>
                    <a:pt x="21454" y="11391"/>
                  </a:moveTo>
                  <a:cubicBezTo>
                    <a:pt x="21618" y="11391"/>
                    <a:pt x="21784" y="11438"/>
                    <a:pt x="21930" y="11535"/>
                  </a:cubicBezTo>
                  <a:cubicBezTo>
                    <a:pt x="22327" y="11802"/>
                    <a:pt x="22427" y="12334"/>
                    <a:pt x="22166" y="12730"/>
                  </a:cubicBezTo>
                  <a:cubicBezTo>
                    <a:pt x="22000" y="12975"/>
                    <a:pt x="21729" y="13108"/>
                    <a:pt x="21453" y="13108"/>
                  </a:cubicBezTo>
                  <a:cubicBezTo>
                    <a:pt x="21287" y="13108"/>
                    <a:pt x="21120" y="13061"/>
                    <a:pt x="20972" y="12961"/>
                  </a:cubicBezTo>
                  <a:cubicBezTo>
                    <a:pt x="20891" y="12906"/>
                    <a:pt x="20826" y="12835"/>
                    <a:pt x="20771" y="12765"/>
                  </a:cubicBezTo>
                  <a:cubicBezTo>
                    <a:pt x="20698" y="12831"/>
                    <a:pt x="20603" y="12868"/>
                    <a:pt x="20504" y="12868"/>
                  </a:cubicBezTo>
                  <a:cubicBezTo>
                    <a:pt x="20459" y="12868"/>
                    <a:pt x="20414" y="12861"/>
                    <a:pt x="20369" y="12846"/>
                  </a:cubicBezTo>
                  <a:cubicBezTo>
                    <a:pt x="20158" y="12775"/>
                    <a:pt x="20048" y="12544"/>
                    <a:pt x="20123" y="12339"/>
                  </a:cubicBezTo>
                  <a:cubicBezTo>
                    <a:pt x="20181" y="12175"/>
                    <a:pt x="20335" y="12071"/>
                    <a:pt x="20499" y="12071"/>
                  </a:cubicBezTo>
                  <a:cubicBezTo>
                    <a:pt x="20536" y="12071"/>
                    <a:pt x="20573" y="12077"/>
                    <a:pt x="20610" y="12088"/>
                  </a:cubicBezTo>
                  <a:cubicBezTo>
                    <a:pt x="20630" y="11977"/>
                    <a:pt x="20675" y="11867"/>
                    <a:pt x="20741" y="11771"/>
                  </a:cubicBezTo>
                  <a:cubicBezTo>
                    <a:pt x="20907" y="11523"/>
                    <a:pt x="21178" y="11391"/>
                    <a:pt x="21454" y="11391"/>
                  </a:cubicBezTo>
                  <a:close/>
                  <a:moveTo>
                    <a:pt x="16587" y="13898"/>
                  </a:moveTo>
                  <a:cubicBezTo>
                    <a:pt x="16644" y="13898"/>
                    <a:pt x="16701" y="13909"/>
                    <a:pt x="16755" y="13935"/>
                  </a:cubicBezTo>
                  <a:cubicBezTo>
                    <a:pt x="16956" y="14025"/>
                    <a:pt x="17041" y="14261"/>
                    <a:pt x="16951" y="14462"/>
                  </a:cubicBezTo>
                  <a:cubicBezTo>
                    <a:pt x="16891" y="14602"/>
                    <a:pt x="16755" y="14688"/>
                    <a:pt x="16615" y="14693"/>
                  </a:cubicBezTo>
                  <a:cubicBezTo>
                    <a:pt x="16630" y="14788"/>
                    <a:pt x="16630" y="14878"/>
                    <a:pt x="16615" y="14979"/>
                  </a:cubicBezTo>
                  <a:cubicBezTo>
                    <a:pt x="16543" y="15396"/>
                    <a:pt x="16182" y="15689"/>
                    <a:pt x="15773" y="15689"/>
                  </a:cubicBezTo>
                  <a:cubicBezTo>
                    <a:pt x="15725" y="15689"/>
                    <a:pt x="15675" y="15685"/>
                    <a:pt x="15626" y="15676"/>
                  </a:cubicBezTo>
                  <a:cubicBezTo>
                    <a:pt x="15159" y="15596"/>
                    <a:pt x="14843" y="15154"/>
                    <a:pt x="14923" y="14688"/>
                  </a:cubicBezTo>
                  <a:cubicBezTo>
                    <a:pt x="14996" y="14268"/>
                    <a:pt x="15360" y="13974"/>
                    <a:pt x="15776" y="13974"/>
                  </a:cubicBezTo>
                  <a:cubicBezTo>
                    <a:pt x="15823" y="13974"/>
                    <a:pt x="15870" y="13977"/>
                    <a:pt x="15917" y="13985"/>
                  </a:cubicBezTo>
                  <a:cubicBezTo>
                    <a:pt x="16033" y="14010"/>
                    <a:pt x="16143" y="14050"/>
                    <a:pt x="16233" y="14110"/>
                  </a:cubicBezTo>
                  <a:cubicBezTo>
                    <a:pt x="16306" y="13977"/>
                    <a:pt x="16443" y="13898"/>
                    <a:pt x="16587" y="13898"/>
                  </a:cubicBezTo>
                  <a:close/>
                  <a:moveTo>
                    <a:pt x="11770" y="15220"/>
                  </a:moveTo>
                  <a:cubicBezTo>
                    <a:pt x="11942" y="15220"/>
                    <a:pt x="12093" y="15358"/>
                    <a:pt x="12102" y="15536"/>
                  </a:cubicBezTo>
                  <a:cubicBezTo>
                    <a:pt x="12112" y="15717"/>
                    <a:pt x="11972" y="15867"/>
                    <a:pt x="11791" y="15877"/>
                  </a:cubicBezTo>
                  <a:cubicBezTo>
                    <a:pt x="11785" y="15878"/>
                    <a:pt x="11779" y="15878"/>
                    <a:pt x="11773" y="15878"/>
                  </a:cubicBezTo>
                  <a:cubicBezTo>
                    <a:pt x="11600" y="15878"/>
                    <a:pt x="11455" y="15741"/>
                    <a:pt x="11445" y="15566"/>
                  </a:cubicBezTo>
                  <a:cubicBezTo>
                    <a:pt x="11435" y="15385"/>
                    <a:pt x="11575" y="15235"/>
                    <a:pt x="11761" y="15220"/>
                  </a:cubicBezTo>
                  <a:cubicBezTo>
                    <a:pt x="11764" y="15220"/>
                    <a:pt x="11767" y="15220"/>
                    <a:pt x="11770" y="15220"/>
                  </a:cubicBezTo>
                  <a:close/>
                  <a:moveTo>
                    <a:pt x="25811" y="1"/>
                  </a:moveTo>
                  <a:cubicBezTo>
                    <a:pt x="23747" y="1"/>
                    <a:pt x="21650" y="418"/>
                    <a:pt x="19807" y="1261"/>
                  </a:cubicBezTo>
                  <a:cubicBezTo>
                    <a:pt x="18020" y="2074"/>
                    <a:pt x="16409" y="3259"/>
                    <a:pt x="14582" y="3991"/>
                  </a:cubicBezTo>
                  <a:cubicBezTo>
                    <a:pt x="12469" y="4840"/>
                    <a:pt x="10155" y="5056"/>
                    <a:pt x="8002" y="5793"/>
                  </a:cubicBezTo>
                  <a:cubicBezTo>
                    <a:pt x="4533" y="6983"/>
                    <a:pt x="1652" y="9809"/>
                    <a:pt x="1" y="13081"/>
                  </a:cubicBezTo>
                  <a:cubicBezTo>
                    <a:pt x="3399" y="15079"/>
                    <a:pt x="7073" y="16741"/>
                    <a:pt x="10978" y="17227"/>
                  </a:cubicBezTo>
                  <a:cubicBezTo>
                    <a:pt x="11696" y="17317"/>
                    <a:pt x="12423" y="17363"/>
                    <a:pt x="13151" y="17363"/>
                  </a:cubicBezTo>
                  <a:cubicBezTo>
                    <a:pt x="16389" y="17363"/>
                    <a:pt x="19640" y="16455"/>
                    <a:pt x="22131" y="14427"/>
                  </a:cubicBezTo>
                  <a:cubicBezTo>
                    <a:pt x="26232" y="11084"/>
                    <a:pt x="27597" y="5442"/>
                    <a:pt x="28074" y="172"/>
                  </a:cubicBezTo>
                  <a:cubicBezTo>
                    <a:pt x="27334" y="58"/>
                    <a:pt x="26575" y="1"/>
                    <a:pt x="25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0"/>
            <p:cNvSpPr/>
            <p:nvPr/>
          </p:nvSpPr>
          <p:spPr>
            <a:xfrm>
              <a:off x="1370600" y="2103575"/>
              <a:ext cx="16825" cy="16500"/>
            </a:xfrm>
            <a:custGeom>
              <a:avLst/>
              <a:gdLst/>
              <a:ahLst/>
              <a:cxnLst/>
              <a:rect l="l" t="t" r="r" b="b"/>
              <a:pathLst>
                <a:path w="673" h="660" extrusionOk="0">
                  <a:moveTo>
                    <a:pt x="331" y="1"/>
                  </a:moveTo>
                  <a:cubicBezTo>
                    <a:pt x="328" y="1"/>
                    <a:pt x="325" y="1"/>
                    <a:pt x="322" y="1"/>
                  </a:cubicBezTo>
                  <a:cubicBezTo>
                    <a:pt x="141" y="11"/>
                    <a:pt x="0" y="167"/>
                    <a:pt x="10" y="347"/>
                  </a:cubicBezTo>
                  <a:cubicBezTo>
                    <a:pt x="20" y="522"/>
                    <a:pt x="161" y="659"/>
                    <a:pt x="334" y="659"/>
                  </a:cubicBezTo>
                  <a:cubicBezTo>
                    <a:pt x="340" y="659"/>
                    <a:pt x="346" y="659"/>
                    <a:pt x="352" y="659"/>
                  </a:cubicBezTo>
                  <a:cubicBezTo>
                    <a:pt x="537" y="649"/>
                    <a:pt x="673" y="498"/>
                    <a:pt x="663" y="317"/>
                  </a:cubicBezTo>
                  <a:cubicBezTo>
                    <a:pt x="658" y="140"/>
                    <a:pt x="50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0"/>
            <p:cNvSpPr/>
            <p:nvPr/>
          </p:nvSpPr>
          <p:spPr>
            <a:xfrm>
              <a:off x="1345625" y="2178250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40" y="0"/>
                  </a:moveTo>
                  <a:cubicBezTo>
                    <a:pt x="334" y="0"/>
                    <a:pt x="328" y="0"/>
                    <a:pt x="322" y="1"/>
                  </a:cubicBezTo>
                  <a:cubicBezTo>
                    <a:pt x="141" y="11"/>
                    <a:pt x="1" y="161"/>
                    <a:pt x="11" y="347"/>
                  </a:cubicBezTo>
                  <a:cubicBezTo>
                    <a:pt x="20" y="520"/>
                    <a:pt x="166" y="658"/>
                    <a:pt x="347" y="658"/>
                  </a:cubicBezTo>
                  <a:cubicBezTo>
                    <a:pt x="350" y="658"/>
                    <a:pt x="354" y="658"/>
                    <a:pt x="357" y="658"/>
                  </a:cubicBezTo>
                  <a:cubicBezTo>
                    <a:pt x="538" y="648"/>
                    <a:pt x="678" y="492"/>
                    <a:pt x="668" y="312"/>
                  </a:cubicBezTo>
                  <a:cubicBezTo>
                    <a:pt x="658" y="137"/>
                    <a:pt x="513" y="0"/>
                    <a:pt x="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0"/>
            <p:cNvSpPr/>
            <p:nvPr/>
          </p:nvSpPr>
          <p:spPr>
            <a:xfrm>
              <a:off x="1329325" y="212002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1"/>
                    <a:pt x="321" y="1"/>
                  </a:cubicBezTo>
                  <a:cubicBezTo>
                    <a:pt x="136" y="11"/>
                    <a:pt x="0" y="166"/>
                    <a:pt x="5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3"/>
                    <a:pt x="663" y="312"/>
                  </a:cubicBezTo>
                  <a:cubicBezTo>
                    <a:pt x="653" y="134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0"/>
            <p:cNvSpPr/>
            <p:nvPr/>
          </p:nvSpPr>
          <p:spPr>
            <a:xfrm>
              <a:off x="1278500" y="2271750"/>
              <a:ext cx="45450" cy="42975"/>
            </a:xfrm>
            <a:custGeom>
              <a:avLst/>
              <a:gdLst/>
              <a:ahLst/>
              <a:cxnLst/>
              <a:rect l="l" t="t" r="r" b="b"/>
              <a:pathLst>
                <a:path w="1818" h="1719" extrusionOk="0">
                  <a:moveTo>
                    <a:pt x="844" y="1"/>
                  </a:moveTo>
                  <a:cubicBezTo>
                    <a:pt x="568" y="1"/>
                    <a:pt x="297" y="133"/>
                    <a:pt x="131" y="381"/>
                  </a:cubicBezTo>
                  <a:cubicBezTo>
                    <a:pt x="65" y="477"/>
                    <a:pt x="20" y="587"/>
                    <a:pt x="0" y="698"/>
                  </a:cubicBezTo>
                  <a:cubicBezTo>
                    <a:pt x="5" y="698"/>
                    <a:pt x="15" y="698"/>
                    <a:pt x="20" y="703"/>
                  </a:cubicBezTo>
                  <a:cubicBezTo>
                    <a:pt x="231" y="773"/>
                    <a:pt x="342" y="1004"/>
                    <a:pt x="271" y="1215"/>
                  </a:cubicBezTo>
                  <a:cubicBezTo>
                    <a:pt x="246" y="1280"/>
                    <a:pt x="206" y="1330"/>
                    <a:pt x="161" y="1375"/>
                  </a:cubicBezTo>
                  <a:cubicBezTo>
                    <a:pt x="216" y="1445"/>
                    <a:pt x="281" y="1516"/>
                    <a:pt x="362" y="1571"/>
                  </a:cubicBezTo>
                  <a:cubicBezTo>
                    <a:pt x="510" y="1671"/>
                    <a:pt x="677" y="1718"/>
                    <a:pt x="843" y="1718"/>
                  </a:cubicBezTo>
                  <a:cubicBezTo>
                    <a:pt x="1119" y="1718"/>
                    <a:pt x="1390" y="1585"/>
                    <a:pt x="1556" y="1340"/>
                  </a:cubicBezTo>
                  <a:cubicBezTo>
                    <a:pt x="1817" y="944"/>
                    <a:pt x="1717" y="412"/>
                    <a:pt x="1320" y="145"/>
                  </a:cubicBezTo>
                  <a:cubicBezTo>
                    <a:pt x="1174" y="48"/>
                    <a:pt x="1008" y="1"/>
                    <a:pt x="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0"/>
            <p:cNvSpPr/>
            <p:nvPr/>
          </p:nvSpPr>
          <p:spPr>
            <a:xfrm>
              <a:off x="1277375" y="2289175"/>
              <a:ext cx="9675" cy="16975"/>
            </a:xfrm>
            <a:custGeom>
              <a:avLst/>
              <a:gdLst/>
              <a:ahLst/>
              <a:cxnLst/>
              <a:rect l="l" t="t" r="r" b="b"/>
              <a:pathLst>
                <a:path w="387" h="679" extrusionOk="0">
                  <a:moveTo>
                    <a:pt x="45" y="1"/>
                  </a:moveTo>
                  <a:cubicBezTo>
                    <a:pt x="0" y="237"/>
                    <a:pt x="55" y="482"/>
                    <a:pt x="206" y="678"/>
                  </a:cubicBezTo>
                  <a:cubicBezTo>
                    <a:pt x="251" y="633"/>
                    <a:pt x="291" y="583"/>
                    <a:pt x="316" y="518"/>
                  </a:cubicBezTo>
                  <a:cubicBezTo>
                    <a:pt x="387" y="307"/>
                    <a:pt x="276" y="76"/>
                    <a:pt x="65" y="6"/>
                  </a:cubicBezTo>
                  <a:cubicBezTo>
                    <a:pt x="60" y="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1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0"/>
            <p:cNvSpPr/>
            <p:nvPr/>
          </p:nvSpPr>
          <p:spPr>
            <a:xfrm>
              <a:off x="1264450" y="2288775"/>
              <a:ext cx="18075" cy="19950"/>
            </a:xfrm>
            <a:custGeom>
              <a:avLst/>
              <a:gdLst/>
              <a:ahLst/>
              <a:cxnLst/>
              <a:rect l="l" t="t" r="r" b="b"/>
              <a:pathLst>
                <a:path w="723" h="798" extrusionOk="0">
                  <a:moveTo>
                    <a:pt x="451" y="0"/>
                  </a:moveTo>
                  <a:cubicBezTo>
                    <a:pt x="287" y="0"/>
                    <a:pt x="133" y="104"/>
                    <a:pt x="75" y="268"/>
                  </a:cubicBezTo>
                  <a:cubicBezTo>
                    <a:pt x="0" y="473"/>
                    <a:pt x="110" y="704"/>
                    <a:pt x="321" y="775"/>
                  </a:cubicBezTo>
                  <a:cubicBezTo>
                    <a:pt x="366" y="790"/>
                    <a:pt x="411" y="797"/>
                    <a:pt x="456" y="797"/>
                  </a:cubicBezTo>
                  <a:cubicBezTo>
                    <a:pt x="555" y="797"/>
                    <a:pt x="650" y="760"/>
                    <a:pt x="723" y="694"/>
                  </a:cubicBezTo>
                  <a:cubicBezTo>
                    <a:pt x="572" y="498"/>
                    <a:pt x="517" y="253"/>
                    <a:pt x="562" y="17"/>
                  </a:cubicBezTo>
                  <a:cubicBezTo>
                    <a:pt x="525" y="6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0"/>
            <p:cNvSpPr/>
            <p:nvPr/>
          </p:nvSpPr>
          <p:spPr>
            <a:xfrm>
              <a:off x="1169075" y="2334425"/>
              <a:ext cx="20225" cy="19900"/>
            </a:xfrm>
            <a:custGeom>
              <a:avLst/>
              <a:gdLst/>
              <a:ahLst/>
              <a:cxnLst/>
              <a:rect l="l" t="t" r="r" b="b"/>
              <a:pathLst>
                <a:path w="809" h="796" extrusionOk="0">
                  <a:moveTo>
                    <a:pt x="354" y="1"/>
                  </a:moveTo>
                  <a:cubicBezTo>
                    <a:pt x="210" y="1"/>
                    <a:pt x="73" y="80"/>
                    <a:pt x="0" y="213"/>
                  </a:cubicBezTo>
                  <a:cubicBezTo>
                    <a:pt x="206" y="344"/>
                    <a:pt x="342" y="560"/>
                    <a:pt x="382" y="796"/>
                  </a:cubicBezTo>
                  <a:cubicBezTo>
                    <a:pt x="522" y="791"/>
                    <a:pt x="658" y="705"/>
                    <a:pt x="718" y="565"/>
                  </a:cubicBezTo>
                  <a:cubicBezTo>
                    <a:pt x="808" y="364"/>
                    <a:pt x="723" y="128"/>
                    <a:pt x="522" y="38"/>
                  </a:cubicBezTo>
                  <a:cubicBezTo>
                    <a:pt x="468" y="12"/>
                    <a:pt x="411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0"/>
            <p:cNvSpPr/>
            <p:nvPr/>
          </p:nvSpPr>
          <p:spPr>
            <a:xfrm>
              <a:off x="1134300" y="2336325"/>
              <a:ext cx="44700" cy="42925"/>
            </a:xfrm>
            <a:custGeom>
              <a:avLst/>
              <a:gdLst/>
              <a:ahLst/>
              <a:cxnLst/>
              <a:rect l="l" t="t" r="r" b="b"/>
              <a:pathLst>
                <a:path w="1788" h="1717" extrusionOk="0">
                  <a:moveTo>
                    <a:pt x="934" y="1"/>
                  </a:moveTo>
                  <a:cubicBezTo>
                    <a:pt x="518" y="1"/>
                    <a:pt x="154" y="295"/>
                    <a:pt x="81" y="715"/>
                  </a:cubicBezTo>
                  <a:cubicBezTo>
                    <a:pt x="1" y="1181"/>
                    <a:pt x="317" y="1623"/>
                    <a:pt x="784" y="1703"/>
                  </a:cubicBezTo>
                  <a:cubicBezTo>
                    <a:pt x="833" y="1712"/>
                    <a:pt x="883" y="1716"/>
                    <a:pt x="931" y="1716"/>
                  </a:cubicBezTo>
                  <a:cubicBezTo>
                    <a:pt x="1340" y="1716"/>
                    <a:pt x="1701" y="1423"/>
                    <a:pt x="1773" y="1006"/>
                  </a:cubicBezTo>
                  <a:cubicBezTo>
                    <a:pt x="1788" y="905"/>
                    <a:pt x="1788" y="815"/>
                    <a:pt x="1773" y="720"/>
                  </a:cubicBezTo>
                  <a:cubicBezTo>
                    <a:pt x="1757" y="722"/>
                    <a:pt x="1740" y="723"/>
                    <a:pt x="1724" y="723"/>
                  </a:cubicBezTo>
                  <a:cubicBezTo>
                    <a:pt x="1675" y="723"/>
                    <a:pt x="1627" y="712"/>
                    <a:pt x="1582" y="690"/>
                  </a:cubicBezTo>
                  <a:cubicBezTo>
                    <a:pt x="1381" y="594"/>
                    <a:pt x="1291" y="358"/>
                    <a:pt x="1381" y="157"/>
                  </a:cubicBezTo>
                  <a:cubicBezTo>
                    <a:pt x="1386" y="152"/>
                    <a:pt x="1391" y="147"/>
                    <a:pt x="1391" y="137"/>
                  </a:cubicBezTo>
                  <a:cubicBezTo>
                    <a:pt x="1301" y="77"/>
                    <a:pt x="1191" y="37"/>
                    <a:pt x="1075" y="12"/>
                  </a:cubicBezTo>
                  <a:cubicBezTo>
                    <a:pt x="1028" y="4"/>
                    <a:pt x="98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0"/>
            <p:cNvSpPr/>
            <p:nvPr/>
          </p:nvSpPr>
          <p:spPr>
            <a:xfrm>
              <a:off x="1166550" y="2339750"/>
              <a:ext cx="12075" cy="14675"/>
            </a:xfrm>
            <a:custGeom>
              <a:avLst/>
              <a:gdLst/>
              <a:ahLst/>
              <a:cxnLst/>
              <a:rect l="l" t="t" r="r" b="b"/>
              <a:pathLst>
                <a:path w="483" h="587" extrusionOk="0">
                  <a:moveTo>
                    <a:pt x="101" y="0"/>
                  </a:moveTo>
                  <a:cubicBezTo>
                    <a:pt x="101" y="10"/>
                    <a:pt x="96" y="15"/>
                    <a:pt x="91" y="20"/>
                  </a:cubicBezTo>
                  <a:cubicBezTo>
                    <a:pt x="1" y="221"/>
                    <a:pt x="91" y="457"/>
                    <a:pt x="292" y="553"/>
                  </a:cubicBezTo>
                  <a:cubicBezTo>
                    <a:pt x="337" y="575"/>
                    <a:pt x="385" y="586"/>
                    <a:pt x="434" y="586"/>
                  </a:cubicBezTo>
                  <a:cubicBezTo>
                    <a:pt x="450" y="586"/>
                    <a:pt x="467" y="585"/>
                    <a:pt x="483" y="583"/>
                  </a:cubicBezTo>
                  <a:cubicBezTo>
                    <a:pt x="443" y="347"/>
                    <a:pt x="307" y="131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0"/>
            <p:cNvSpPr/>
            <p:nvPr/>
          </p:nvSpPr>
          <p:spPr>
            <a:xfrm>
              <a:off x="1049100" y="2367475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36" y="1"/>
                  </a:moveTo>
                  <a:cubicBezTo>
                    <a:pt x="333" y="1"/>
                    <a:pt x="330" y="1"/>
                    <a:pt x="327" y="1"/>
                  </a:cubicBezTo>
                  <a:cubicBezTo>
                    <a:pt x="141" y="16"/>
                    <a:pt x="1" y="166"/>
                    <a:pt x="11" y="347"/>
                  </a:cubicBezTo>
                  <a:cubicBezTo>
                    <a:pt x="21" y="522"/>
                    <a:pt x="166" y="659"/>
                    <a:pt x="339" y="659"/>
                  </a:cubicBezTo>
                  <a:cubicBezTo>
                    <a:pt x="345" y="659"/>
                    <a:pt x="351" y="659"/>
                    <a:pt x="357" y="658"/>
                  </a:cubicBezTo>
                  <a:cubicBezTo>
                    <a:pt x="538" y="648"/>
                    <a:pt x="678" y="498"/>
                    <a:pt x="668" y="317"/>
                  </a:cubicBezTo>
                  <a:cubicBezTo>
                    <a:pt x="659" y="139"/>
                    <a:pt x="508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0"/>
            <p:cNvSpPr/>
            <p:nvPr/>
          </p:nvSpPr>
          <p:spPr>
            <a:xfrm>
              <a:off x="971050" y="2258925"/>
              <a:ext cx="16850" cy="16350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36" y="0"/>
                  </a:moveTo>
                  <a:cubicBezTo>
                    <a:pt x="330" y="0"/>
                    <a:pt x="323" y="1"/>
                    <a:pt x="317" y="1"/>
                  </a:cubicBezTo>
                  <a:cubicBezTo>
                    <a:pt x="136" y="11"/>
                    <a:pt x="1" y="162"/>
                    <a:pt x="6" y="342"/>
                  </a:cubicBezTo>
                  <a:cubicBezTo>
                    <a:pt x="16" y="522"/>
                    <a:pt x="161" y="654"/>
                    <a:pt x="333" y="654"/>
                  </a:cubicBezTo>
                  <a:cubicBezTo>
                    <a:pt x="340" y="654"/>
                    <a:pt x="346" y="654"/>
                    <a:pt x="352" y="653"/>
                  </a:cubicBezTo>
                  <a:cubicBezTo>
                    <a:pt x="533" y="648"/>
                    <a:pt x="673" y="493"/>
                    <a:pt x="663" y="312"/>
                  </a:cubicBezTo>
                  <a:cubicBezTo>
                    <a:pt x="654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0"/>
            <p:cNvSpPr/>
            <p:nvPr/>
          </p:nvSpPr>
          <p:spPr>
            <a:xfrm>
              <a:off x="921750" y="22039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5" y="0"/>
                    <a:pt x="322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20" y="521"/>
                    <a:pt x="166" y="659"/>
                    <a:pt x="338" y="659"/>
                  </a:cubicBezTo>
                  <a:cubicBezTo>
                    <a:pt x="344" y="659"/>
                    <a:pt x="351" y="658"/>
                    <a:pt x="357" y="658"/>
                  </a:cubicBezTo>
                  <a:cubicBezTo>
                    <a:pt x="537" y="648"/>
                    <a:pt x="673" y="492"/>
                    <a:pt x="668" y="317"/>
                  </a:cubicBezTo>
                  <a:cubicBezTo>
                    <a:pt x="658" y="134"/>
                    <a:pt x="508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0"/>
            <p:cNvSpPr/>
            <p:nvPr/>
          </p:nvSpPr>
          <p:spPr>
            <a:xfrm>
              <a:off x="913600" y="22433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0"/>
                    <a:pt x="321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7"/>
                    <a:pt x="663" y="317"/>
                  </a:cubicBezTo>
                  <a:cubicBezTo>
                    <a:pt x="658" y="139"/>
                    <a:pt x="507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0"/>
            <p:cNvSpPr/>
            <p:nvPr/>
          </p:nvSpPr>
          <p:spPr>
            <a:xfrm>
              <a:off x="1135825" y="2301975"/>
              <a:ext cx="46700" cy="29900"/>
            </a:xfrm>
            <a:custGeom>
              <a:avLst/>
              <a:gdLst/>
              <a:ahLst/>
              <a:cxnLst/>
              <a:rect l="l" t="t" r="r" b="b"/>
              <a:pathLst>
                <a:path w="1868" h="1196" fill="none" extrusionOk="0">
                  <a:moveTo>
                    <a:pt x="1867" y="221"/>
                  </a:moveTo>
                  <a:cubicBezTo>
                    <a:pt x="1054" y="1"/>
                    <a:pt x="276" y="472"/>
                    <a:pt x="0" y="1195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0"/>
            <p:cNvSpPr/>
            <p:nvPr/>
          </p:nvSpPr>
          <p:spPr>
            <a:xfrm>
              <a:off x="1245875" y="2252025"/>
              <a:ext cx="49825" cy="24500"/>
            </a:xfrm>
            <a:custGeom>
              <a:avLst/>
              <a:gdLst/>
              <a:ahLst/>
              <a:cxnLst/>
              <a:rect l="l" t="t" r="r" b="b"/>
              <a:pathLst>
                <a:path w="1993" h="980" fill="none" extrusionOk="0">
                  <a:moveTo>
                    <a:pt x="0" y="980"/>
                  </a:moveTo>
                  <a:cubicBezTo>
                    <a:pt x="402" y="237"/>
                    <a:pt x="1285" y="1"/>
                    <a:pt x="1993" y="307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0"/>
            <p:cNvSpPr/>
            <p:nvPr/>
          </p:nvSpPr>
          <p:spPr>
            <a:xfrm>
              <a:off x="899525" y="1835425"/>
              <a:ext cx="204575" cy="259275"/>
            </a:xfrm>
            <a:custGeom>
              <a:avLst/>
              <a:gdLst/>
              <a:ahLst/>
              <a:cxnLst/>
              <a:rect l="l" t="t" r="r" b="b"/>
              <a:pathLst>
                <a:path w="8183" h="10371" fill="none" extrusionOk="0">
                  <a:moveTo>
                    <a:pt x="8182" y="10371"/>
                  </a:moveTo>
                  <a:cubicBezTo>
                    <a:pt x="8032" y="9251"/>
                    <a:pt x="7344" y="8217"/>
                    <a:pt x="6365" y="7655"/>
                  </a:cubicBezTo>
                  <a:cubicBezTo>
                    <a:pt x="4498" y="6576"/>
                    <a:pt x="2465" y="7339"/>
                    <a:pt x="980" y="5346"/>
                  </a:cubicBezTo>
                  <a:cubicBezTo>
                    <a:pt x="247" y="4358"/>
                    <a:pt x="1" y="2977"/>
                    <a:pt x="513" y="1858"/>
                  </a:cubicBezTo>
                  <a:cubicBezTo>
                    <a:pt x="1020" y="739"/>
                    <a:pt x="2340" y="1"/>
                    <a:pt x="3529" y="30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0"/>
            <p:cNvSpPr/>
            <p:nvPr/>
          </p:nvSpPr>
          <p:spPr>
            <a:xfrm>
              <a:off x="808800" y="2305750"/>
              <a:ext cx="172200" cy="62750"/>
            </a:xfrm>
            <a:custGeom>
              <a:avLst/>
              <a:gdLst/>
              <a:ahLst/>
              <a:cxnLst/>
              <a:rect l="l" t="t" r="r" b="b"/>
              <a:pathLst>
                <a:path w="6888" h="2510" fill="none" extrusionOk="0">
                  <a:moveTo>
                    <a:pt x="1" y="0"/>
                  </a:moveTo>
                  <a:cubicBezTo>
                    <a:pt x="2079" y="1325"/>
                    <a:pt x="4448" y="2189"/>
                    <a:pt x="6887" y="251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0"/>
            <p:cNvSpPr/>
            <p:nvPr/>
          </p:nvSpPr>
          <p:spPr>
            <a:xfrm>
              <a:off x="1395075" y="2023400"/>
              <a:ext cx="2900" cy="37175"/>
            </a:xfrm>
            <a:custGeom>
              <a:avLst/>
              <a:gdLst/>
              <a:ahLst/>
              <a:cxnLst/>
              <a:rect l="l" t="t" r="r" b="b"/>
              <a:pathLst>
                <a:path w="116" h="1487" fill="none" extrusionOk="0">
                  <a:moveTo>
                    <a:pt x="116" y="1"/>
                  </a:moveTo>
                  <a:cubicBezTo>
                    <a:pt x="30" y="493"/>
                    <a:pt x="0" y="990"/>
                    <a:pt x="20" y="148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0"/>
            <p:cNvSpPr/>
            <p:nvPr/>
          </p:nvSpPr>
          <p:spPr>
            <a:xfrm>
              <a:off x="1414525" y="2025925"/>
              <a:ext cx="4650" cy="29750"/>
            </a:xfrm>
            <a:custGeom>
              <a:avLst/>
              <a:gdLst/>
              <a:ahLst/>
              <a:cxnLst/>
              <a:rect l="l" t="t" r="r" b="b"/>
              <a:pathLst>
                <a:path w="186" h="1190" fill="none" extrusionOk="0">
                  <a:moveTo>
                    <a:pt x="186" y="0"/>
                  </a:moveTo>
                  <a:cubicBezTo>
                    <a:pt x="121" y="397"/>
                    <a:pt x="60" y="793"/>
                    <a:pt x="0" y="11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0"/>
            <p:cNvSpPr/>
            <p:nvPr/>
          </p:nvSpPr>
          <p:spPr>
            <a:xfrm>
              <a:off x="1180375" y="2353675"/>
              <a:ext cx="90350" cy="37675"/>
            </a:xfrm>
            <a:custGeom>
              <a:avLst/>
              <a:gdLst/>
              <a:ahLst/>
              <a:cxnLst/>
              <a:rect l="l" t="t" r="r" b="b"/>
              <a:pathLst>
                <a:path w="3614" h="1507" fill="none" extrusionOk="0">
                  <a:moveTo>
                    <a:pt x="0" y="819"/>
                  </a:moveTo>
                  <a:cubicBezTo>
                    <a:pt x="1210" y="1506"/>
                    <a:pt x="2756" y="1029"/>
                    <a:pt x="36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0"/>
            <p:cNvSpPr/>
            <p:nvPr/>
          </p:nvSpPr>
          <p:spPr>
            <a:xfrm>
              <a:off x="1177975" y="2362700"/>
              <a:ext cx="7175" cy="26125"/>
            </a:xfrm>
            <a:custGeom>
              <a:avLst/>
              <a:gdLst/>
              <a:ahLst/>
              <a:cxnLst/>
              <a:rect l="l" t="t" r="r" b="b"/>
              <a:pathLst>
                <a:path w="287" h="1045" fill="none" extrusionOk="0">
                  <a:moveTo>
                    <a:pt x="101" y="1045"/>
                  </a:moveTo>
                  <a:cubicBezTo>
                    <a:pt x="1" y="694"/>
                    <a:pt x="71" y="297"/>
                    <a:pt x="287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0"/>
            <p:cNvSpPr/>
            <p:nvPr/>
          </p:nvSpPr>
          <p:spPr>
            <a:xfrm>
              <a:off x="1225925" y="2093300"/>
              <a:ext cx="11675" cy="62900"/>
            </a:xfrm>
            <a:custGeom>
              <a:avLst/>
              <a:gdLst/>
              <a:ahLst/>
              <a:cxnLst/>
              <a:rect l="l" t="t" r="r" b="b"/>
              <a:pathLst>
                <a:path w="467" h="2516" fill="none" extrusionOk="0">
                  <a:moveTo>
                    <a:pt x="0" y="1"/>
                  </a:moveTo>
                  <a:cubicBezTo>
                    <a:pt x="156" y="839"/>
                    <a:pt x="311" y="1677"/>
                    <a:pt x="467" y="251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0"/>
          <p:cNvGrpSpPr/>
          <p:nvPr/>
        </p:nvGrpSpPr>
        <p:grpSpPr>
          <a:xfrm flipH="1">
            <a:off x="337853" y="354963"/>
            <a:ext cx="8319765" cy="3043270"/>
            <a:chOff x="510375" y="354963"/>
            <a:chExt cx="8319765" cy="3043270"/>
          </a:xfrm>
        </p:grpSpPr>
        <p:grpSp>
          <p:nvGrpSpPr>
            <p:cNvPr id="6416" name="Google Shape;6416;p30"/>
            <p:cNvGrpSpPr/>
            <p:nvPr/>
          </p:nvGrpSpPr>
          <p:grpSpPr>
            <a:xfrm>
              <a:off x="8513242" y="2742023"/>
              <a:ext cx="316898" cy="316594"/>
              <a:chOff x="4788500" y="2618450"/>
              <a:chExt cx="130400" cy="130275"/>
            </a:xfrm>
          </p:grpSpPr>
          <p:sp>
            <p:nvSpPr>
              <p:cNvPr id="6417" name="Google Shape;6417;p3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3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9" name="Google Shape;6419;p30"/>
            <p:cNvGrpSpPr/>
            <p:nvPr/>
          </p:nvGrpSpPr>
          <p:grpSpPr>
            <a:xfrm>
              <a:off x="510375" y="2326825"/>
              <a:ext cx="316899" cy="316978"/>
              <a:chOff x="5052650" y="3025125"/>
              <a:chExt cx="316899" cy="316978"/>
            </a:xfrm>
          </p:grpSpPr>
          <p:sp>
            <p:nvSpPr>
              <p:cNvPr id="6420" name="Google Shape;6420;p3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3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3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3" name="Google Shape;6423;p30"/>
            <p:cNvGrpSpPr/>
            <p:nvPr/>
          </p:nvGrpSpPr>
          <p:grpSpPr>
            <a:xfrm>
              <a:off x="8031163" y="354963"/>
              <a:ext cx="120739" cy="120769"/>
              <a:chOff x="5052650" y="3025125"/>
              <a:chExt cx="316899" cy="316978"/>
            </a:xfrm>
          </p:grpSpPr>
          <p:sp>
            <p:nvSpPr>
              <p:cNvPr id="6424" name="Google Shape;6424;p3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3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3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7" name="Google Shape;6427;p30"/>
            <p:cNvGrpSpPr/>
            <p:nvPr/>
          </p:nvGrpSpPr>
          <p:grpSpPr>
            <a:xfrm>
              <a:off x="1541249" y="2095257"/>
              <a:ext cx="120724" cy="120609"/>
              <a:chOff x="4788500" y="2618450"/>
              <a:chExt cx="130400" cy="130275"/>
            </a:xfrm>
          </p:grpSpPr>
          <p:sp>
            <p:nvSpPr>
              <p:cNvPr id="6428" name="Google Shape;6428;p3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3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0" name="Google Shape;6430;p30"/>
            <p:cNvGrpSpPr/>
            <p:nvPr/>
          </p:nvGrpSpPr>
          <p:grpSpPr>
            <a:xfrm>
              <a:off x="1615039" y="3228871"/>
              <a:ext cx="169351" cy="169361"/>
              <a:chOff x="5052650" y="3025125"/>
              <a:chExt cx="316899" cy="316978"/>
            </a:xfrm>
          </p:grpSpPr>
          <p:sp>
            <p:nvSpPr>
              <p:cNvPr id="6431" name="Google Shape;6431;p3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3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3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4" name="Google Shape;6434;p30"/>
            <p:cNvGrpSpPr/>
            <p:nvPr/>
          </p:nvGrpSpPr>
          <p:grpSpPr>
            <a:xfrm>
              <a:off x="7325769" y="2466039"/>
              <a:ext cx="211626" cy="211423"/>
              <a:chOff x="4788500" y="2618450"/>
              <a:chExt cx="130400" cy="130275"/>
            </a:xfrm>
          </p:grpSpPr>
          <p:sp>
            <p:nvSpPr>
              <p:cNvPr id="6435" name="Google Shape;6435;p3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3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7" name="Google Shape;6437;p30"/>
            <p:cNvGrpSpPr/>
            <p:nvPr/>
          </p:nvGrpSpPr>
          <p:grpSpPr>
            <a:xfrm>
              <a:off x="7109349" y="942057"/>
              <a:ext cx="120724" cy="120609"/>
              <a:chOff x="4788500" y="2618450"/>
              <a:chExt cx="130400" cy="130275"/>
            </a:xfrm>
          </p:grpSpPr>
          <p:sp>
            <p:nvSpPr>
              <p:cNvPr id="6438" name="Google Shape;6438;p3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3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40" name="Google Shape;6440;p30"/>
          <p:cNvGrpSpPr/>
          <p:nvPr/>
        </p:nvGrpSpPr>
        <p:grpSpPr>
          <a:xfrm flipH="1">
            <a:off x="191695" y="3472170"/>
            <a:ext cx="1876687" cy="1761812"/>
            <a:chOff x="7099611" y="3472170"/>
            <a:chExt cx="1876687" cy="1761812"/>
          </a:xfrm>
        </p:grpSpPr>
        <p:sp>
          <p:nvSpPr>
            <p:cNvPr id="6441" name="Google Shape;6441;p30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42" name="Google Shape;6442;p30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6443" name="Google Shape;6443;p30"/>
              <p:cNvSpPr/>
              <p:nvPr/>
            </p:nvSpPr>
            <p:spPr>
              <a:xfrm>
                <a:off x="1600225" y="3982700"/>
                <a:ext cx="163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536" fill="none" extrusionOk="0">
                    <a:moveTo>
                      <a:pt x="1" y="0"/>
                    </a:moveTo>
                    <a:cubicBezTo>
                      <a:pt x="131" y="542"/>
                      <a:pt x="357" y="1064"/>
                      <a:pt x="653" y="153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30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30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30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30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30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30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30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30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30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30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30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30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30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30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30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30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30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30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30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30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30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30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30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30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30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30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30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30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30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30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30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30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30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30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30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30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30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30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30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30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30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30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30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30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30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30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30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30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30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30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30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30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30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30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30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30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30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30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30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30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30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30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30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30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30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30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30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30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30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30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30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30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30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30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30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30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30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30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30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30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30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30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30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30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30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30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30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30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30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30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30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30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30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30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30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30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30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30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30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30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30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30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30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30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30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30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30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30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30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30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30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30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30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30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30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30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30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61" name="Google Shape;6561;p30"/>
          <p:cNvSpPr txBox="1">
            <a:spLocks noGrp="1"/>
          </p:cNvSpPr>
          <p:nvPr>
            <p:ph type="ctrTitle"/>
          </p:nvPr>
        </p:nvSpPr>
        <p:spPr>
          <a:xfrm>
            <a:off x="2429950" y="540000"/>
            <a:ext cx="4284000" cy="87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62" name="Google Shape;6562;p30"/>
          <p:cNvSpPr txBox="1">
            <a:spLocks noGrp="1"/>
          </p:cNvSpPr>
          <p:nvPr>
            <p:ph type="subTitle" idx="1"/>
          </p:nvPr>
        </p:nvSpPr>
        <p:spPr>
          <a:xfrm>
            <a:off x="3320850" y="2200825"/>
            <a:ext cx="2550300" cy="32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63" name="Google Shape;6563;p30"/>
          <p:cNvSpPr txBox="1">
            <a:spLocks noGrp="1"/>
          </p:cNvSpPr>
          <p:nvPr>
            <p:ph type="subTitle" idx="2"/>
          </p:nvPr>
        </p:nvSpPr>
        <p:spPr>
          <a:xfrm>
            <a:off x="3320838" y="2526250"/>
            <a:ext cx="2550300" cy="77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6" name="Google Shape;6566;p31"/>
          <p:cNvGrpSpPr/>
          <p:nvPr/>
        </p:nvGrpSpPr>
        <p:grpSpPr>
          <a:xfrm>
            <a:off x="5792167" y="0"/>
            <a:ext cx="2691494" cy="4811768"/>
            <a:chOff x="6536175" y="0"/>
            <a:chExt cx="2440158" cy="4362437"/>
          </a:xfrm>
        </p:grpSpPr>
        <p:sp>
          <p:nvSpPr>
            <p:cNvPr id="6567" name="Google Shape;6567;p31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1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9" name="Google Shape;6569;p31"/>
          <p:cNvSpPr/>
          <p:nvPr/>
        </p:nvSpPr>
        <p:spPr>
          <a:xfrm flipH="1">
            <a:off x="-12006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1"/>
          <p:cNvSpPr/>
          <p:nvPr/>
        </p:nvSpPr>
        <p:spPr>
          <a:xfrm flipH="1">
            <a:off x="-648050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1"/>
          <p:cNvSpPr/>
          <p:nvPr/>
        </p:nvSpPr>
        <p:spPr>
          <a:xfrm flipH="1">
            <a:off x="-7098" y="4301674"/>
            <a:ext cx="9799148" cy="977546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2" name="Google Shape;6572;p31"/>
          <p:cNvGrpSpPr/>
          <p:nvPr/>
        </p:nvGrpSpPr>
        <p:grpSpPr>
          <a:xfrm flipH="1">
            <a:off x="-28799" y="56688"/>
            <a:ext cx="9215523" cy="3180703"/>
            <a:chOff x="-28799" y="56688"/>
            <a:chExt cx="9215523" cy="3180703"/>
          </a:xfrm>
        </p:grpSpPr>
        <p:grpSp>
          <p:nvGrpSpPr>
            <p:cNvPr id="6573" name="Google Shape;6573;p31"/>
            <p:cNvGrpSpPr/>
            <p:nvPr/>
          </p:nvGrpSpPr>
          <p:grpSpPr>
            <a:xfrm flipH="1">
              <a:off x="-28799" y="56688"/>
              <a:ext cx="9215523" cy="3180703"/>
              <a:chOff x="-109049" y="56688"/>
              <a:chExt cx="9215523" cy="3180703"/>
            </a:xfrm>
          </p:grpSpPr>
          <p:grpSp>
            <p:nvGrpSpPr>
              <p:cNvPr id="6574" name="Google Shape;6574;p31"/>
              <p:cNvGrpSpPr/>
              <p:nvPr/>
            </p:nvGrpSpPr>
            <p:grpSpPr>
              <a:xfrm>
                <a:off x="-109049" y="2049025"/>
                <a:ext cx="316899" cy="316978"/>
                <a:chOff x="5052650" y="3025125"/>
                <a:chExt cx="316899" cy="316978"/>
              </a:xfrm>
            </p:grpSpPr>
            <p:sp>
              <p:nvSpPr>
                <p:cNvPr id="6575" name="Google Shape;6575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6" name="Google Shape;6576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7" name="Google Shape;6577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8" name="Google Shape;6578;p31"/>
              <p:cNvGrpSpPr/>
              <p:nvPr/>
            </p:nvGrpSpPr>
            <p:grpSpPr>
              <a:xfrm flipH="1">
                <a:off x="8650043" y="3007393"/>
                <a:ext cx="80718" cy="80653"/>
                <a:chOff x="4788500" y="2618450"/>
                <a:chExt cx="130400" cy="130275"/>
              </a:xfrm>
            </p:grpSpPr>
            <p:sp>
              <p:nvSpPr>
                <p:cNvPr id="6579" name="Google Shape;6579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0" name="Google Shape;6580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1" name="Google Shape;6581;p31"/>
              <p:cNvGrpSpPr/>
              <p:nvPr/>
            </p:nvGrpSpPr>
            <p:grpSpPr>
              <a:xfrm>
                <a:off x="8767785" y="2447683"/>
                <a:ext cx="169351" cy="169361"/>
                <a:chOff x="5052650" y="3025125"/>
                <a:chExt cx="316899" cy="316978"/>
              </a:xfrm>
            </p:grpSpPr>
            <p:sp>
              <p:nvSpPr>
                <p:cNvPr id="6582" name="Google Shape;6582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3" name="Google Shape;6583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4" name="Google Shape;6584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5" name="Google Shape;6585;p31"/>
              <p:cNvGrpSpPr/>
              <p:nvPr/>
            </p:nvGrpSpPr>
            <p:grpSpPr>
              <a:xfrm flipH="1">
                <a:off x="207852" y="3116782"/>
                <a:ext cx="120724" cy="120609"/>
                <a:chOff x="4788500" y="2618450"/>
                <a:chExt cx="130400" cy="130275"/>
              </a:xfrm>
            </p:grpSpPr>
            <p:sp>
              <p:nvSpPr>
                <p:cNvPr id="6586" name="Google Shape;6586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7" name="Google Shape;6587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8" name="Google Shape;6588;p31"/>
              <p:cNvGrpSpPr/>
              <p:nvPr/>
            </p:nvGrpSpPr>
            <p:grpSpPr>
              <a:xfrm flipH="1">
                <a:off x="8937123" y="1380396"/>
                <a:ext cx="169351" cy="169361"/>
                <a:chOff x="5052650" y="3025125"/>
                <a:chExt cx="316899" cy="316978"/>
              </a:xfrm>
            </p:grpSpPr>
            <p:sp>
              <p:nvSpPr>
                <p:cNvPr id="6589" name="Google Shape;6589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0" name="Google Shape;6590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1" name="Google Shape;6591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2" name="Google Shape;6592;p31"/>
              <p:cNvGrpSpPr/>
              <p:nvPr/>
            </p:nvGrpSpPr>
            <p:grpSpPr>
              <a:xfrm flipH="1">
                <a:off x="442718" y="1424743"/>
                <a:ext cx="80718" cy="80653"/>
                <a:chOff x="4788500" y="2618450"/>
                <a:chExt cx="130400" cy="130275"/>
              </a:xfrm>
            </p:grpSpPr>
            <p:sp>
              <p:nvSpPr>
                <p:cNvPr id="6593" name="Google Shape;6593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4" name="Google Shape;6594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5" name="Google Shape;6595;p31"/>
              <p:cNvGrpSpPr/>
              <p:nvPr/>
            </p:nvGrpSpPr>
            <p:grpSpPr>
              <a:xfrm>
                <a:off x="6950445" y="56688"/>
                <a:ext cx="120739" cy="120737"/>
                <a:chOff x="5052650" y="3025125"/>
                <a:chExt cx="316899" cy="316978"/>
              </a:xfrm>
            </p:grpSpPr>
            <p:sp>
              <p:nvSpPr>
                <p:cNvPr id="6596" name="Google Shape;6596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7" name="Google Shape;6597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8" name="Google Shape;6598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9" name="Google Shape;6599;p31"/>
              <p:cNvGrpSpPr/>
              <p:nvPr/>
            </p:nvGrpSpPr>
            <p:grpSpPr>
              <a:xfrm flipH="1">
                <a:off x="6510043" y="229168"/>
                <a:ext cx="80718" cy="80653"/>
                <a:chOff x="4788500" y="2618450"/>
                <a:chExt cx="130400" cy="130275"/>
              </a:xfrm>
            </p:grpSpPr>
            <p:sp>
              <p:nvSpPr>
                <p:cNvPr id="6600" name="Google Shape;6600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1" name="Google Shape;6601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02" name="Google Shape;6602;p31"/>
            <p:cNvGrpSpPr/>
            <p:nvPr/>
          </p:nvGrpSpPr>
          <p:grpSpPr>
            <a:xfrm>
              <a:off x="7025714" y="174443"/>
              <a:ext cx="80718" cy="80653"/>
              <a:chOff x="4788500" y="2618450"/>
              <a:chExt cx="130400" cy="130275"/>
            </a:xfrm>
          </p:grpSpPr>
          <p:sp>
            <p:nvSpPr>
              <p:cNvPr id="6603" name="Google Shape;6603;p31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31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05" name="Google Shape;6605;p31"/>
          <p:cNvGrpSpPr/>
          <p:nvPr/>
        </p:nvGrpSpPr>
        <p:grpSpPr>
          <a:xfrm flipH="1">
            <a:off x="7852709" y="226551"/>
            <a:ext cx="1334008" cy="458531"/>
            <a:chOff x="2360400" y="1877425"/>
            <a:chExt cx="873900" cy="300400"/>
          </a:xfrm>
        </p:grpSpPr>
        <p:sp>
          <p:nvSpPr>
            <p:cNvPr id="6606" name="Google Shape;6606;p31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1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1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1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1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1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1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1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1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1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1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1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1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1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1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1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1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1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1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1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1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1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1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1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1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1"/>
          <p:cNvGrpSpPr/>
          <p:nvPr/>
        </p:nvGrpSpPr>
        <p:grpSpPr>
          <a:xfrm flipH="1">
            <a:off x="3538893" y="4686749"/>
            <a:ext cx="1033110" cy="413093"/>
            <a:chOff x="6176600" y="3023250"/>
            <a:chExt cx="444100" cy="177575"/>
          </a:xfrm>
        </p:grpSpPr>
        <p:sp>
          <p:nvSpPr>
            <p:cNvPr id="6632" name="Google Shape;6632;p31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1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1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1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1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1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1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1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1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1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1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1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1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1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1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1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1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1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1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1" name="Google Shape;6651;p31"/>
          <p:cNvGrpSpPr/>
          <p:nvPr/>
        </p:nvGrpSpPr>
        <p:grpSpPr>
          <a:xfrm flipH="1">
            <a:off x="7540729" y="4725107"/>
            <a:ext cx="1484070" cy="486702"/>
            <a:chOff x="1656825" y="3872400"/>
            <a:chExt cx="835625" cy="274075"/>
          </a:xfrm>
        </p:grpSpPr>
        <p:sp>
          <p:nvSpPr>
            <p:cNvPr id="6652" name="Google Shape;6652;p31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1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1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1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1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1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1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1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1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1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1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1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1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1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1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1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1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1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1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1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1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1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1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1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1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1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8" name="Google Shape;6678;p31"/>
          <p:cNvGrpSpPr/>
          <p:nvPr/>
        </p:nvGrpSpPr>
        <p:grpSpPr>
          <a:xfrm>
            <a:off x="-1504672" y="3453275"/>
            <a:ext cx="2074856" cy="1830674"/>
            <a:chOff x="2489900" y="3367200"/>
            <a:chExt cx="903250" cy="796950"/>
          </a:xfrm>
        </p:grpSpPr>
        <p:sp>
          <p:nvSpPr>
            <p:cNvPr id="6679" name="Google Shape;6679;p31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1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1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1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1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1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1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1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1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1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1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1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1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1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1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1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1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1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1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1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1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1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1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1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1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1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1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1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1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1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1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1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1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1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1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1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1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1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1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1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1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1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1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1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1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1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1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1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1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1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1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1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1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1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1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1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1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1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1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1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1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1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1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3" name="Google Shape;6743;p32"/>
          <p:cNvSpPr/>
          <p:nvPr/>
        </p:nvSpPr>
        <p:spPr>
          <a:xfrm flipH="1">
            <a:off x="6131012" y="-25"/>
            <a:ext cx="1443727" cy="5258323"/>
          </a:xfrm>
          <a:custGeom>
            <a:avLst/>
            <a:gdLst/>
            <a:ahLst/>
            <a:cxnLst/>
            <a:rect l="l" t="t" r="r" b="b"/>
            <a:pathLst>
              <a:path w="44090" h="160584" extrusionOk="0">
                <a:moveTo>
                  <a:pt x="12508" y="0"/>
                </a:moveTo>
                <a:cubicBezTo>
                  <a:pt x="4461" y="18449"/>
                  <a:pt x="0" y="38826"/>
                  <a:pt x="0" y="60237"/>
                </a:cubicBezTo>
                <a:cubicBezTo>
                  <a:pt x="0" y="98759"/>
                  <a:pt x="14471" y="133927"/>
                  <a:pt x="38255" y="160584"/>
                </a:cubicBezTo>
                <a:lnTo>
                  <a:pt x="44089" y="160584"/>
                </a:lnTo>
                <a:cubicBezTo>
                  <a:pt x="25997" y="135711"/>
                  <a:pt x="15327" y="105093"/>
                  <a:pt x="15327" y="71995"/>
                </a:cubicBezTo>
                <a:cubicBezTo>
                  <a:pt x="15327" y="45909"/>
                  <a:pt x="21929" y="21393"/>
                  <a:pt x="33580" y="0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4" name="Google Shape;6744;p32"/>
          <p:cNvSpPr/>
          <p:nvPr/>
        </p:nvSpPr>
        <p:spPr>
          <a:xfrm flipH="1">
            <a:off x="-692564" y="3389162"/>
            <a:ext cx="9523639" cy="2270779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5" name="Google Shape;6745;p32"/>
          <p:cNvSpPr/>
          <p:nvPr/>
        </p:nvSpPr>
        <p:spPr>
          <a:xfrm flipH="1">
            <a:off x="6378712" y="-25"/>
            <a:ext cx="1443727" cy="5258323"/>
          </a:xfrm>
          <a:custGeom>
            <a:avLst/>
            <a:gdLst/>
            <a:ahLst/>
            <a:cxnLst/>
            <a:rect l="l" t="t" r="r" b="b"/>
            <a:pathLst>
              <a:path w="44090" h="160584" extrusionOk="0">
                <a:moveTo>
                  <a:pt x="12508" y="0"/>
                </a:moveTo>
                <a:cubicBezTo>
                  <a:pt x="4461" y="18449"/>
                  <a:pt x="0" y="38826"/>
                  <a:pt x="0" y="60237"/>
                </a:cubicBezTo>
                <a:cubicBezTo>
                  <a:pt x="0" y="98759"/>
                  <a:pt x="14471" y="133927"/>
                  <a:pt x="38255" y="160584"/>
                </a:cubicBezTo>
                <a:lnTo>
                  <a:pt x="44089" y="160584"/>
                </a:lnTo>
                <a:cubicBezTo>
                  <a:pt x="25997" y="135711"/>
                  <a:pt x="15327" y="105093"/>
                  <a:pt x="15327" y="71995"/>
                </a:cubicBezTo>
                <a:cubicBezTo>
                  <a:pt x="15327" y="45909"/>
                  <a:pt x="21929" y="21393"/>
                  <a:pt x="33580" y="0"/>
                </a:cubicBezTo>
                <a:close/>
              </a:path>
            </a:pathLst>
          </a:custGeom>
          <a:solidFill>
            <a:srgbClr val="001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6" name="Google Shape;6746;p32"/>
          <p:cNvSpPr/>
          <p:nvPr/>
        </p:nvSpPr>
        <p:spPr>
          <a:xfrm flipH="1">
            <a:off x="-85476" y="4028798"/>
            <a:ext cx="6159858" cy="991519"/>
          </a:xfrm>
          <a:custGeom>
            <a:avLst/>
            <a:gdLst/>
            <a:ahLst/>
            <a:cxnLst/>
            <a:rect l="l" t="t" r="r" b="b"/>
            <a:pathLst>
              <a:path w="188116" h="30280" extrusionOk="0">
                <a:moveTo>
                  <a:pt x="188115" y="286"/>
                </a:moveTo>
                <a:lnTo>
                  <a:pt x="188115" y="26996"/>
                </a:lnTo>
                <a:cubicBezTo>
                  <a:pt x="165509" y="28763"/>
                  <a:pt x="142617" y="30279"/>
                  <a:pt x="119956" y="30279"/>
                </a:cubicBezTo>
                <a:cubicBezTo>
                  <a:pt x="102596" y="30279"/>
                  <a:pt x="85377" y="29387"/>
                  <a:pt x="68534" y="27014"/>
                </a:cubicBezTo>
                <a:cubicBezTo>
                  <a:pt x="44446" y="23642"/>
                  <a:pt x="22250" y="17397"/>
                  <a:pt x="0" y="11330"/>
                </a:cubicBezTo>
                <a:cubicBezTo>
                  <a:pt x="2712" y="11598"/>
                  <a:pt x="5424" y="11776"/>
                  <a:pt x="8172" y="11937"/>
                </a:cubicBezTo>
                <a:cubicBezTo>
                  <a:pt x="13543" y="12258"/>
                  <a:pt x="18949" y="12401"/>
                  <a:pt x="24338" y="12401"/>
                </a:cubicBezTo>
                <a:cubicBezTo>
                  <a:pt x="35311" y="12401"/>
                  <a:pt x="46284" y="11812"/>
                  <a:pt x="57115" y="10902"/>
                </a:cubicBezTo>
                <a:cubicBezTo>
                  <a:pt x="73405" y="9546"/>
                  <a:pt x="89446" y="7476"/>
                  <a:pt x="105468" y="5496"/>
                </a:cubicBezTo>
                <a:cubicBezTo>
                  <a:pt x="128360" y="2641"/>
                  <a:pt x="152020" y="0"/>
                  <a:pt x="175358" y="0"/>
                </a:cubicBezTo>
                <a:cubicBezTo>
                  <a:pt x="179622" y="0"/>
                  <a:pt x="183869" y="89"/>
                  <a:pt x="188115" y="286"/>
                </a:cubicBezTo>
                <a:close/>
              </a:path>
            </a:pathLst>
          </a:custGeom>
          <a:solidFill>
            <a:srgbClr val="252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7" name="Google Shape;6747;p32"/>
          <p:cNvSpPr/>
          <p:nvPr/>
        </p:nvSpPr>
        <p:spPr>
          <a:xfrm>
            <a:off x="2331073" y="4138630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8" name="Google Shape;6748;p32"/>
          <p:cNvSpPr/>
          <p:nvPr/>
        </p:nvSpPr>
        <p:spPr>
          <a:xfrm rot="-147765" flipH="1">
            <a:off x="-463162" y="4267734"/>
            <a:ext cx="6025395" cy="771865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9" name="Google Shape;6749;p32"/>
          <p:cNvGrpSpPr/>
          <p:nvPr/>
        </p:nvGrpSpPr>
        <p:grpSpPr>
          <a:xfrm rot="-458410">
            <a:off x="3738584" y="4260472"/>
            <a:ext cx="1493990" cy="490011"/>
            <a:chOff x="1656825" y="3872400"/>
            <a:chExt cx="835625" cy="274075"/>
          </a:xfrm>
        </p:grpSpPr>
        <p:sp>
          <p:nvSpPr>
            <p:cNvPr id="6750" name="Google Shape;6750;p32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2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2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2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2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2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2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2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2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2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2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2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2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2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2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2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2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2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2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2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2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2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2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2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2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2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6" name="Google Shape;6776;p32"/>
          <p:cNvSpPr/>
          <p:nvPr/>
        </p:nvSpPr>
        <p:spPr>
          <a:xfrm flipH="1">
            <a:off x="6569749" y="-25"/>
            <a:ext cx="2692851" cy="5258323"/>
          </a:xfrm>
          <a:custGeom>
            <a:avLst/>
            <a:gdLst/>
            <a:ahLst/>
            <a:cxnLst/>
            <a:rect l="l" t="t" r="r" b="b"/>
            <a:pathLst>
              <a:path w="82237" h="160584" extrusionOk="0">
                <a:moveTo>
                  <a:pt x="0" y="0"/>
                </a:moveTo>
                <a:lnTo>
                  <a:pt x="0" y="160584"/>
                </a:lnTo>
                <a:lnTo>
                  <a:pt x="82237" y="160584"/>
                </a:lnTo>
                <a:cubicBezTo>
                  <a:pt x="58453" y="133927"/>
                  <a:pt x="43982" y="98759"/>
                  <a:pt x="43982" y="60237"/>
                </a:cubicBezTo>
                <a:cubicBezTo>
                  <a:pt x="43982" y="38826"/>
                  <a:pt x="48443" y="18449"/>
                  <a:pt x="56490" y="0"/>
                </a:cubicBezTo>
                <a:close/>
              </a:path>
            </a:pathLst>
          </a:custGeom>
          <a:solidFill>
            <a:srgbClr val="25236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7" name="Google Shape;6777;p32"/>
          <p:cNvSpPr/>
          <p:nvPr/>
        </p:nvSpPr>
        <p:spPr>
          <a:xfrm flipH="1">
            <a:off x="-536550" y="4038289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8" name="Google Shape;6778;p32"/>
          <p:cNvGrpSpPr/>
          <p:nvPr/>
        </p:nvGrpSpPr>
        <p:grpSpPr>
          <a:xfrm flipH="1">
            <a:off x="4459898" y="238925"/>
            <a:ext cx="2951769" cy="1030046"/>
            <a:chOff x="4830925" y="3166050"/>
            <a:chExt cx="1936475" cy="675750"/>
          </a:xfrm>
        </p:grpSpPr>
        <p:sp>
          <p:nvSpPr>
            <p:cNvPr id="6779" name="Google Shape;6779;p32"/>
            <p:cNvSpPr/>
            <p:nvPr/>
          </p:nvSpPr>
          <p:spPr>
            <a:xfrm>
              <a:off x="5891250" y="3643625"/>
              <a:ext cx="283500" cy="174475"/>
            </a:xfrm>
            <a:custGeom>
              <a:avLst/>
              <a:gdLst/>
              <a:ahLst/>
              <a:cxnLst/>
              <a:rect l="l" t="t" r="r" b="b"/>
              <a:pathLst>
                <a:path w="11340" h="6979" extrusionOk="0">
                  <a:moveTo>
                    <a:pt x="11339" y="1"/>
                  </a:moveTo>
                  <a:cubicBezTo>
                    <a:pt x="9567" y="613"/>
                    <a:pt x="7695" y="924"/>
                    <a:pt x="5798" y="990"/>
                  </a:cubicBezTo>
                  <a:cubicBezTo>
                    <a:pt x="5557" y="998"/>
                    <a:pt x="5315" y="1002"/>
                    <a:pt x="5073" y="1002"/>
                  </a:cubicBezTo>
                  <a:cubicBezTo>
                    <a:pt x="4875" y="1002"/>
                    <a:pt x="4676" y="999"/>
                    <a:pt x="4478" y="995"/>
                  </a:cubicBezTo>
                  <a:cubicBezTo>
                    <a:pt x="2671" y="2706"/>
                    <a:pt x="1145" y="4719"/>
                    <a:pt x="0" y="6928"/>
                  </a:cubicBezTo>
                  <a:cubicBezTo>
                    <a:pt x="656" y="6963"/>
                    <a:pt x="1312" y="6979"/>
                    <a:pt x="1968" y="6979"/>
                  </a:cubicBezTo>
                  <a:cubicBezTo>
                    <a:pt x="2060" y="6979"/>
                    <a:pt x="2152" y="6978"/>
                    <a:pt x="2244" y="6978"/>
                  </a:cubicBezTo>
                  <a:cubicBezTo>
                    <a:pt x="5803" y="5472"/>
                    <a:pt x="8975" y="3048"/>
                    <a:pt x="113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2"/>
            <p:cNvSpPr/>
            <p:nvPr/>
          </p:nvSpPr>
          <p:spPr>
            <a:xfrm>
              <a:off x="5259450" y="3524900"/>
              <a:ext cx="743750" cy="291925"/>
            </a:xfrm>
            <a:custGeom>
              <a:avLst/>
              <a:gdLst/>
              <a:ahLst/>
              <a:cxnLst/>
              <a:rect l="l" t="t" r="r" b="b"/>
              <a:pathLst>
                <a:path w="29750" h="11677" extrusionOk="0">
                  <a:moveTo>
                    <a:pt x="21894" y="6682"/>
                  </a:moveTo>
                  <a:cubicBezTo>
                    <a:pt x="22050" y="6682"/>
                    <a:pt x="22176" y="6808"/>
                    <a:pt x="22176" y="6968"/>
                  </a:cubicBezTo>
                  <a:cubicBezTo>
                    <a:pt x="22176" y="7124"/>
                    <a:pt x="22050" y="7249"/>
                    <a:pt x="21894" y="7249"/>
                  </a:cubicBezTo>
                  <a:cubicBezTo>
                    <a:pt x="21739" y="7249"/>
                    <a:pt x="21608" y="7124"/>
                    <a:pt x="21608" y="6968"/>
                  </a:cubicBezTo>
                  <a:cubicBezTo>
                    <a:pt x="21608" y="6808"/>
                    <a:pt x="21739" y="6682"/>
                    <a:pt x="21894" y="6682"/>
                  </a:cubicBezTo>
                  <a:close/>
                  <a:moveTo>
                    <a:pt x="25303" y="6682"/>
                  </a:moveTo>
                  <a:cubicBezTo>
                    <a:pt x="25463" y="6682"/>
                    <a:pt x="25589" y="6808"/>
                    <a:pt x="25589" y="6968"/>
                  </a:cubicBezTo>
                  <a:cubicBezTo>
                    <a:pt x="25589" y="7124"/>
                    <a:pt x="25463" y="7249"/>
                    <a:pt x="25303" y="7249"/>
                  </a:cubicBezTo>
                  <a:cubicBezTo>
                    <a:pt x="25147" y="7249"/>
                    <a:pt x="25022" y="7124"/>
                    <a:pt x="25022" y="6968"/>
                  </a:cubicBezTo>
                  <a:cubicBezTo>
                    <a:pt x="25022" y="6808"/>
                    <a:pt x="25147" y="6682"/>
                    <a:pt x="25303" y="6682"/>
                  </a:cubicBezTo>
                  <a:close/>
                  <a:moveTo>
                    <a:pt x="21041" y="7536"/>
                  </a:moveTo>
                  <a:cubicBezTo>
                    <a:pt x="21197" y="7536"/>
                    <a:pt x="21327" y="7661"/>
                    <a:pt x="21327" y="7817"/>
                  </a:cubicBezTo>
                  <a:cubicBezTo>
                    <a:pt x="21327" y="7977"/>
                    <a:pt x="21197" y="8103"/>
                    <a:pt x="21041" y="8103"/>
                  </a:cubicBezTo>
                  <a:cubicBezTo>
                    <a:pt x="20886" y="8103"/>
                    <a:pt x="20755" y="7977"/>
                    <a:pt x="20755" y="7817"/>
                  </a:cubicBezTo>
                  <a:cubicBezTo>
                    <a:pt x="20755" y="7661"/>
                    <a:pt x="20886" y="7536"/>
                    <a:pt x="21041" y="7536"/>
                  </a:cubicBezTo>
                  <a:close/>
                  <a:moveTo>
                    <a:pt x="22748" y="8103"/>
                  </a:moveTo>
                  <a:cubicBezTo>
                    <a:pt x="22903" y="8103"/>
                    <a:pt x="23029" y="8228"/>
                    <a:pt x="23029" y="8384"/>
                  </a:cubicBezTo>
                  <a:cubicBezTo>
                    <a:pt x="23029" y="8544"/>
                    <a:pt x="22903" y="8670"/>
                    <a:pt x="22748" y="8670"/>
                  </a:cubicBezTo>
                  <a:cubicBezTo>
                    <a:pt x="22587" y="8670"/>
                    <a:pt x="22462" y="8544"/>
                    <a:pt x="22462" y="8384"/>
                  </a:cubicBezTo>
                  <a:cubicBezTo>
                    <a:pt x="22462" y="8228"/>
                    <a:pt x="22587" y="8103"/>
                    <a:pt x="22748" y="8103"/>
                  </a:cubicBezTo>
                  <a:close/>
                  <a:moveTo>
                    <a:pt x="4206" y="1"/>
                  </a:moveTo>
                  <a:cubicBezTo>
                    <a:pt x="2763" y="1"/>
                    <a:pt x="1306" y="157"/>
                    <a:pt x="0" y="744"/>
                  </a:cubicBezTo>
                  <a:cubicBezTo>
                    <a:pt x="412" y="1136"/>
                    <a:pt x="823" y="1517"/>
                    <a:pt x="1245" y="1889"/>
                  </a:cubicBezTo>
                  <a:cubicBezTo>
                    <a:pt x="7850" y="7731"/>
                    <a:pt x="16474" y="11225"/>
                    <a:pt x="25272" y="11677"/>
                  </a:cubicBezTo>
                  <a:cubicBezTo>
                    <a:pt x="26417" y="9468"/>
                    <a:pt x="27943" y="7455"/>
                    <a:pt x="29750" y="5744"/>
                  </a:cubicBezTo>
                  <a:cubicBezTo>
                    <a:pt x="27652" y="5694"/>
                    <a:pt x="25549" y="5362"/>
                    <a:pt x="23536" y="4825"/>
                  </a:cubicBezTo>
                  <a:cubicBezTo>
                    <a:pt x="20630" y="4042"/>
                    <a:pt x="17889" y="2737"/>
                    <a:pt x="15033" y="1794"/>
                  </a:cubicBezTo>
                  <a:cubicBezTo>
                    <a:pt x="11816" y="729"/>
                    <a:pt x="8443" y="127"/>
                    <a:pt x="5050" y="17"/>
                  </a:cubicBezTo>
                  <a:cubicBezTo>
                    <a:pt x="4770" y="7"/>
                    <a:pt x="4488" y="1"/>
                    <a:pt x="4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2"/>
            <p:cNvSpPr/>
            <p:nvPr/>
          </p:nvSpPr>
          <p:spPr>
            <a:xfrm>
              <a:off x="5947350" y="3291150"/>
              <a:ext cx="812025" cy="526925"/>
            </a:xfrm>
            <a:custGeom>
              <a:avLst/>
              <a:gdLst/>
              <a:ahLst/>
              <a:cxnLst/>
              <a:rect l="l" t="t" r="r" b="b"/>
              <a:pathLst>
                <a:path w="32481" h="21077" extrusionOk="0">
                  <a:moveTo>
                    <a:pt x="32425" y="1"/>
                  </a:moveTo>
                  <a:cubicBezTo>
                    <a:pt x="30332" y="1005"/>
                    <a:pt x="29413" y="3168"/>
                    <a:pt x="27647" y="4538"/>
                  </a:cubicBezTo>
                  <a:cubicBezTo>
                    <a:pt x="26161" y="5693"/>
                    <a:pt x="24158" y="5944"/>
                    <a:pt x="22522" y="6887"/>
                  </a:cubicBezTo>
                  <a:cubicBezTo>
                    <a:pt x="21598" y="7424"/>
                    <a:pt x="20815" y="8167"/>
                    <a:pt x="19972" y="8825"/>
                  </a:cubicBezTo>
                  <a:cubicBezTo>
                    <a:pt x="18592" y="9899"/>
                    <a:pt x="16574" y="10712"/>
                    <a:pt x="14687" y="10717"/>
                  </a:cubicBezTo>
                  <a:cubicBezTo>
                    <a:pt x="13035" y="12298"/>
                    <a:pt x="11133" y="13397"/>
                    <a:pt x="9095" y="14100"/>
                  </a:cubicBezTo>
                  <a:cubicBezTo>
                    <a:pt x="6731" y="17147"/>
                    <a:pt x="3559" y="19571"/>
                    <a:pt x="0" y="21077"/>
                  </a:cubicBezTo>
                  <a:cubicBezTo>
                    <a:pt x="136" y="21077"/>
                    <a:pt x="276" y="21072"/>
                    <a:pt x="412" y="21072"/>
                  </a:cubicBezTo>
                  <a:cubicBezTo>
                    <a:pt x="7173" y="20946"/>
                    <a:pt x="13879" y="18999"/>
                    <a:pt x="19701" y="15561"/>
                  </a:cubicBezTo>
                  <a:cubicBezTo>
                    <a:pt x="25072" y="12388"/>
                    <a:pt x="31401" y="7595"/>
                    <a:pt x="32380" y="989"/>
                  </a:cubicBezTo>
                  <a:cubicBezTo>
                    <a:pt x="32425" y="663"/>
                    <a:pt x="32460" y="337"/>
                    <a:pt x="32480" y="11"/>
                  </a:cubicBezTo>
                  <a:lnTo>
                    <a:pt x="32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2"/>
            <p:cNvSpPr/>
            <p:nvPr/>
          </p:nvSpPr>
          <p:spPr>
            <a:xfrm>
              <a:off x="6174725" y="3545750"/>
              <a:ext cx="139800" cy="97900"/>
            </a:xfrm>
            <a:custGeom>
              <a:avLst/>
              <a:gdLst/>
              <a:ahLst/>
              <a:cxnLst/>
              <a:rect l="l" t="t" r="r" b="b"/>
              <a:pathLst>
                <a:path w="5592" h="3916" extrusionOk="0">
                  <a:moveTo>
                    <a:pt x="2419" y="1"/>
                  </a:moveTo>
                  <a:cubicBezTo>
                    <a:pt x="1757" y="1391"/>
                    <a:pt x="944" y="2706"/>
                    <a:pt x="0" y="3916"/>
                  </a:cubicBezTo>
                  <a:cubicBezTo>
                    <a:pt x="2038" y="3213"/>
                    <a:pt x="3940" y="2114"/>
                    <a:pt x="5592" y="533"/>
                  </a:cubicBezTo>
                  <a:cubicBezTo>
                    <a:pt x="5311" y="533"/>
                    <a:pt x="5035" y="513"/>
                    <a:pt x="4763" y="478"/>
                  </a:cubicBezTo>
                  <a:cubicBezTo>
                    <a:pt x="4578" y="764"/>
                    <a:pt x="4272" y="980"/>
                    <a:pt x="3905" y="1045"/>
                  </a:cubicBezTo>
                  <a:cubicBezTo>
                    <a:pt x="3831" y="1058"/>
                    <a:pt x="3758" y="1064"/>
                    <a:pt x="3685" y="1064"/>
                  </a:cubicBezTo>
                  <a:cubicBezTo>
                    <a:pt x="3072" y="1064"/>
                    <a:pt x="2527" y="625"/>
                    <a:pt x="2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2"/>
            <p:cNvSpPr/>
            <p:nvPr/>
          </p:nvSpPr>
          <p:spPr>
            <a:xfrm>
              <a:off x="4830925" y="3166050"/>
              <a:ext cx="1936475" cy="502625"/>
            </a:xfrm>
            <a:custGeom>
              <a:avLst/>
              <a:gdLst/>
              <a:ahLst/>
              <a:cxnLst/>
              <a:rect l="l" t="t" r="r" b="b"/>
              <a:pathLst>
                <a:path w="77459" h="20105" extrusionOk="0">
                  <a:moveTo>
                    <a:pt x="73995" y="4834"/>
                  </a:moveTo>
                  <a:cubicBezTo>
                    <a:pt x="74151" y="4834"/>
                    <a:pt x="74276" y="4965"/>
                    <a:pt x="74276" y="5120"/>
                  </a:cubicBezTo>
                  <a:cubicBezTo>
                    <a:pt x="74276" y="5276"/>
                    <a:pt x="74151" y="5401"/>
                    <a:pt x="73995" y="5401"/>
                  </a:cubicBezTo>
                  <a:cubicBezTo>
                    <a:pt x="73834" y="5401"/>
                    <a:pt x="73709" y="5276"/>
                    <a:pt x="73709" y="5120"/>
                  </a:cubicBezTo>
                  <a:cubicBezTo>
                    <a:pt x="73709" y="4965"/>
                    <a:pt x="73834" y="4834"/>
                    <a:pt x="73995" y="4834"/>
                  </a:cubicBezTo>
                  <a:close/>
                  <a:moveTo>
                    <a:pt x="14024" y="5401"/>
                  </a:moveTo>
                  <a:cubicBezTo>
                    <a:pt x="14180" y="5401"/>
                    <a:pt x="14305" y="5532"/>
                    <a:pt x="14305" y="5687"/>
                  </a:cubicBezTo>
                  <a:cubicBezTo>
                    <a:pt x="14305" y="5843"/>
                    <a:pt x="14180" y="5973"/>
                    <a:pt x="14024" y="5973"/>
                  </a:cubicBezTo>
                  <a:cubicBezTo>
                    <a:pt x="13864" y="5973"/>
                    <a:pt x="13738" y="5843"/>
                    <a:pt x="13738" y="5687"/>
                  </a:cubicBezTo>
                  <a:cubicBezTo>
                    <a:pt x="13738" y="5532"/>
                    <a:pt x="13864" y="5401"/>
                    <a:pt x="14024" y="5401"/>
                  </a:cubicBezTo>
                  <a:close/>
                  <a:moveTo>
                    <a:pt x="68880" y="5401"/>
                  </a:moveTo>
                  <a:cubicBezTo>
                    <a:pt x="69036" y="5401"/>
                    <a:pt x="69161" y="5532"/>
                    <a:pt x="69161" y="5687"/>
                  </a:cubicBezTo>
                  <a:cubicBezTo>
                    <a:pt x="69161" y="5843"/>
                    <a:pt x="69036" y="5973"/>
                    <a:pt x="68880" y="5973"/>
                  </a:cubicBezTo>
                  <a:cubicBezTo>
                    <a:pt x="68720" y="5973"/>
                    <a:pt x="68594" y="5843"/>
                    <a:pt x="68594" y="5687"/>
                  </a:cubicBezTo>
                  <a:cubicBezTo>
                    <a:pt x="68594" y="5532"/>
                    <a:pt x="68720" y="5401"/>
                    <a:pt x="68880" y="5401"/>
                  </a:cubicBezTo>
                  <a:close/>
                  <a:moveTo>
                    <a:pt x="70301" y="5687"/>
                  </a:moveTo>
                  <a:cubicBezTo>
                    <a:pt x="70456" y="5687"/>
                    <a:pt x="70582" y="5813"/>
                    <a:pt x="70582" y="5973"/>
                  </a:cubicBezTo>
                  <a:cubicBezTo>
                    <a:pt x="70582" y="6129"/>
                    <a:pt x="70456" y="6254"/>
                    <a:pt x="70301" y="6254"/>
                  </a:cubicBezTo>
                  <a:cubicBezTo>
                    <a:pt x="70145" y="6254"/>
                    <a:pt x="70015" y="6129"/>
                    <a:pt x="70015" y="5973"/>
                  </a:cubicBezTo>
                  <a:cubicBezTo>
                    <a:pt x="70015" y="5813"/>
                    <a:pt x="70145" y="5687"/>
                    <a:pt x="70301" y="5687"/>
                  </a:cubicBezTo>
                  <a:close/>
                  <a:moveTo>
                    <a:pt x="71435" y="5973"/>
                  </a:moveTo>
                  <a:cubicBezTo>
                    <a:pt x="71596" y="5973"/>
                    <a:pt x="71721" y="6099"/>
                    <a:pt x="71721" y="6254"/>
                  </a:cubicBezTo>
                  <a:cubicBezTo>
                    <a:pt x="71721" y="6415"/>
                    <a:pt x="71596" y="6541"/>
                    <a:pt x="71435" y="6541"/>
                  </a:cubicBezTo>
                  <a:cubicBezTo>
                    <a:pt x="71280" y="6541"/>
                    <a:pt x="71154" y="6415"/>
                    <a:pt x="71154" y="6254"/>
                  </a:cubicBezTo>
                  <a:cubicBezTo>
                    <a:pt x="71154" y="6099"/>
                    <a:pt x="71280" y="5973"/>
                    <a:pt x="71435" y="5973"/>
                  </a:cubicBezTo>
                  <a:close/>
                  <a:moveTo>
                    <a:pt x="15445" y="6254"/>
                  </a:moveTo>
                  <a:cubicBezTo>
                    <a:pt x="15600" y="6254"/>
                    <a:pt x="15731" y="6380"/>
                    <a:pt x="15731" y="6541"/>
                  </a:cubicBezTo>
                  <a:cubicBezTo>
                    <a:pt x="15731" y="6696"/>
                    <a:pt x="15600" y="6822"/>
                    <a:pt x="15445" y="6822"/>
                  </a:cubicBezTo>
                  <a:cubicBezTo>
                    <a:pt x="15289" y="6822"/>
                    <a:pt x="15159" y="6696"/>
                    <a:pt x="15159" y="6541"/>
                  </a:cubicBezTo>
                  <a:cubicBezTo>
                    <a:pt x="15159" y="6380"/>
                    <a:pt x="15289" y="6254"/>
                    <a:pt x="15445" y="6254"/>
                  </a:cubicBezTo>
                  <a:close/>
                  <a:moveTo>
                    <a:pt x="14305" y="6822"/>
                  </a:moveTo>
                  <a:cubicBezTo>
                    <a:pt x="14466" y="6822"/>
                    <a:pt x="14591" y="6952"/>
                    <a:pt x="14591" y="7108"/>
                  </a:cubicBezTo>
                  <a:cubicBezTo>
                    <a:pt x="14591" y="7263"/>
                    <a:pt x="14466" y="7394"/>
                    <a:pt x="14305" y="7394"/>
                  </a:cubicBezTo>
                  <a:cubicBezTo>
                    <a:pt x="14150" y="7394"/>
                    <a:pt x="14024" y="7263"/>
                    <a:pt x="14024" y="7108"/>
                  </a:cubicBezTo>
                  <a:cubicBezTo>
                    <a:pt x="14024" y="6952"/>
                    <a:pt x="14150" y="6822"/>
                    <a:pt x="14305" y="6822"/>
                  </a:cubicBezTo>
                  <a:close/>
                  <a:moveTo>
                    <a:pt x="70015" y="7394"/>
                  </a:moveTo>
                  <a:cubicBezTo>
                    <a:pt x="70170" y="7394"/>
                    <a:pt x="70301" y="7519"/>
                    <a:pt x="70301" y="7675"/>
                  </a:cubicBezTo>
                  <a:cubicBezTo>
                    <a:pt x="70301" y="7831"/>
                    <a:pt x="70170" y="7961"/>
                    <a:pt x="70015" y="7961"/>
                  </a:cubicBezTo>
                  <a:cubicBezTo>
                    <a:pt x="69859" y="7961"/>
                    <a:pt x="69729" y="7831"/>
                    <a:pt x="69729" y="7675"/>
                  </a:cubicBezTo>
                  <a:cubicBezTo>
                    <a:pt x="69729" y="7519"/>
                    <a:pt x="69859" y="7394"/>
                    <a:pt x="70015" y="7394"/>
                  </a:cubicBezTo>
                  <a:close/>
                  <a:moveTo>
                    <a:pt x="68027" y="8247"/>
                  </a:moveTo>
                  <a:cubicBezTo>
                    <a:pt x="68183" y="8247"/>
                    <a:pt x="68308" y="8373"/>
                    <a:pt x="68308" y="8528"/>
                  </a:cubicBezTo>
                  <a:cubicBezTo>
                    <a:pt x="68308" y="8689"/>
                    <a:pt x="68183" y="8814"/>
                    <a:pt x="68027" y="8814"/>
                  </a:cubicBezTo>
                  <a:cubicBezTo>
                    <a:pt x="67871" y="8814"/>
                    <a:pt x="67741" y="8689"/>
                    <a:pt x="67741" y="8528"/>
                  </a:cubicBezTo>
                  <a:cubicBezTo>
                    <a:pt x="67741" y="8373"/>
                    <a:pt x="67871" y="8247"/>
                    <a:pt x="68027" y="8247"/>
                  </a:cubicBezTo>
                  <a:close/>
                  <a:moveTo>
                    <a:pt x="3288" y="0"/>
                  </a:moveTo>
                  <a:lnTo>
                    <a:pt x="3288" y="0"/>
                  </a:lnTo>
                  <a:cubicBezTo>
                    <a:pt x="3609" y="1200"/>
                    <a:pt x="4096" y="2475"/>
                    <a:pt x="5009" y="3313"/>
                  </a:cubicBezTo>
                  <a:cubicBezTo>
                    <a:pt x="3132" y="3409"/>
                    <a:pt x="1245" y="4242"/>
                    <a:pt x="0" y="5642"/>
                  </a:cubicBezTo>
                  <a:cubicBezTo>
                    <a:pt x="351" y="5680"/>
                    <a:pt x="717" y="5699"/>
                    <a:pt x="1091" y="5699"/>
                  </a:cubicBezTo>
                  <a:cubicBezTo>
                    <a:pt x="2677" y="5699"/>
                    <a:pt x="4415" y="5369"/>
                    <a:pt x="5808" y="4829"/>
                  </a:cubicBezTo>
                  <a:cubicBezTo>
                    <a:pt x="5840" y="4816"/>
                    <a:pt x="5877" y="4810"/>
                    <a:pt x="5919" y="4810"/>
                  </a:cubicBezTo>
                  <a:cubicBezTo>
                    <a:pt x="6715" y="4810"/>
                    <a:pt x="9182" y="6975"/>
                    <a:pt x="9688" y="7414"/>
                  </a:cubicBezTo>
                  <a:cubicBezTo>
                    <a:pt x="11143" y="8679"/>
                    <a:pt x="12413" y="10260"/>
                    <a:pt x="13743" y="11655"/>
                  </a:cubicBezTo>
                  <a:cubicBezTo>
                    <a:pt x="14857" y="12820"/>
                    <a:pt x="15972" y="13984"/>
                    <a:pt x="17141" y="15098"/>
                  </a:cubicBezTo>
                  <a:cubicBezTo>
                    <a:pt x="18447" y="14511"/>
                    <a:pt x="19904" y="14355"/>
                    <a:pt x="21347" y="14355"/>
                  </a:cubicBezTo>
                  <a:cubicBezTo>
                    <a:pt x="21629" y="14355"/>
                    <a:pt x="21911" y="14361"/>
                    <a:pt x="22191" y="14371"/>
                  </a:cubicBezTo>
                  <a:cubicBezTo>
                    <a:pt x="25584" y="14481"/>
                    <a:pt x="28957" y="15083"/>
                    <a:pt x="32174" y="16148"/>
                  </a:cubicBezTo>
                  <a:cubicBezTo>
                    <a:pt x="35030" y="17091"/>
                    <a:pt x="37771" y="18396"/>
                    <a:pt x="40677" y="19179"/>
                  </a:cubicBezTo>
                  <a:cubicBezTo>
                    <a:pt x="42690" y="19716"/>
                    <a:pt x="44793" y="20048"/>
                    <a:pt x="46891" y="20098"/>
                  </a:cubicBezTo>
                  <a:cubicBezTo>
                    <a:pt x="47089" y="20102"/>
                    <a:pt x="47288" y="20105"/>
                    <a:pt x="47486" y="20105"/>
                  </a:cubicBezTo>
                  <a:cubicBezTo>
                    <a:pt x="47728" y="20105"/>
                    <a:pt x="47970" y="20101"/>
                    <a:pt x="48211" y="20093"/>
                  </a:cubicBezTo>
                  <a:cubicBezTo>
                    <a:pt x="50108" y="20027"/>
                    <a:pt x="51980" y="19716"/>
                    <a:pt x="53752" y="19104"/>
                  </a:cubicBezTo>
                  <a:cubicBezTo>
                    <a:pt x="54696" y="17894"/>
                    <a:pt x="55509" y="16579"/>
                    <a:pt x="56171" y="15189"/>
                  </a:cubicBezTo>
                  <a:cubicBezTo>
                    <a:pt x="56166" y="15184"/>
                    <a:pt x="56166" y="15184"/>
                    <a:pt x="56166" y="15184"/>
                  </a:cubicBezTo>
                  <a:cubicBezTo>
                    <a:pt x="56046" y="14476"/>
                    <a:pt x="56518" y="13814"/>
                    <a:pt x="57215" y="13688"/>
                  </a:cubicBezTo>
                  <a:cubicBezTo>
                    <a:pt x="57289" y="13676"/>
                    <a:pt x="57360" y="13670"/>
                    <a:pt x="57431" y="13670"/>
                  </a:cubicBezTo>
                  <a:cubicBezTo>
                    <a:pt x="57534" y="13670"/>
                    <a:pt x="57634" y="13682"/>
                    <a:pt x="57732" y="13703"/>
                  </a:cubicBezTo>
                  <a:cubicBezTo>
                    <a:pt x="57775" y="13406"/>
                    <a:pt x="58026" y="13188"/>
                    <a:pt x="58323" y="13188"/>
                  </a:cubicBezTo>
                  <a:cubicBezTo>
                    <a:pt x="58342" y="13188"/>
                    <a:pt x="58361" y="13189"/>
                    <a:pt x="58380" y="13191"/>
                  </a:cubicBezTo>
                  <a:cubicBezTo>
                    <a:pt x="58711" y="13216"/>
                    <a:pt x="58957" y="13507"/>
                    <a:pt x="58927" y="13839"/>
                  </a:cubicBezTo>
                  <a:cubicBezTo>
                    <a:pt x="58907" y="14070"/>
                    <a:pt x="58761" y="14260"/>
                    <a:pt x="58566" y="14341"/>
                  </a:cubicBezTo>
                  <a:cubicBezTo>
                    <a:pt x="58636" y="14461"/>
                    <a:pt x="58686" y="14597"/>
                    <a:pt x="58711" y="14742"/>
                  </a:cubicBezTo>
                  <a:cubicBezTo>
                    <a:pt x="58766" y="15073"/>
                    <a:pt x="58691" y="15400"/>
                    <a:pt x="58515" y="15666"/>
                  </a:cubicBezTo>
                  <a:cubicBezTo>
                    <a:pt x="58787" y="15701"/>
                    <a:pt x="59063" y="15721"/>
                    <a:pt x="59344" y="15721"/>
                  </a:cubicBezTo>
                  <a:cubicBezTo>
                    <a:pt x="61231" y="15716"/>
                    <a:pt x="63249" y="14903"/>
                    <a:pt x="64629" y="13829"/>
                  </a:cubicBezTo>
                  <a:cubicBezTo>
                    <a:pt x="65472" y="13171"/>
                    <a:pt x="66255" y="12428"/>
                    <a:pt x="67179" y="11891"/>
                  </a:cubicBezTo>
                  <a:cubicBezTo>
                    <a:pt x="68815" y="10948"/>
                    <a:pt x="70818" y="10697"/>
                    <a:pt x="72304" y="9542"/>
                  </a:cubicBezTo>
                  <a:cubicBezTo>
                    <a:pt x="74070" y="8172"/>
                    <a:pt x="74989" y="6009"/>
                    <a:pt x="77082" y="5005"/>
                  </a:cubicBezTo>
                  <a:lnTo>
                    <a:pt x="77137" y="5015"/>
                  </a:lnTo>
                  <a:cubicBezTo>
                    <a:pt x="77458" y="4754"/>
                    <a:pt x="77343" y="4202"/>
                    <a:pt x="77022" y="3946"/>
                  </a:cubicBezTo>
                  <a:cubicBezTo>
                    <a:pt x="76700" y="3690"/>
                    <a:pt x="76259" y="3649"/>
                    <a:pt x="75847" y="3629"/>
                  </a:cubicBezTo>
                  <a:cubicBezTo>
                    <a:pt x="75445" y="3611"/>
                    <a:pt x="75043" y="3603"/>
                    <a:pt x="74643" y="3603"/>
                  </a:cubicBezTo>
                  <a:cubicBezTo>
                    <a:pt x="67072" y="3603"/>
                    <a:pt x="59798" y="6680"/>
                    <a:pt x="52347" y="8267"/>
                  </a:cubicBezTo>
                  <a:cubicBezTo>
                    <a:pt x="48399" y="9108"/>
                    <a:pt x="44363" y="9529"/>
                    <a:pt x="40327" y="9529"/>
                  </a:cubicBezTo>
                  <a:cubicBezTo>
                    <a:pt x="36171" y="9529"/>
                    <a:pt x="32016" y="9083"/>
                    <a:pt x="27958" y="8192"/>
                  </a:cubicBezTo>
                  <a:cubicBezTo>
                    <a:pt x="20785" y="6611"/>
                    <a:pt x="13844" y="3654"/>
                    <a:pt x="6500" y="3429"/>
                  </a:cubicBezTo>
                  <a:cubicBezTo>
                    <a:pt x="6485" y="3348"/>
                    <a:pt x="6405" y="3323"/>
                    <a:pt x="6385" y="3238"/>
                  </a:cubicBezTo>
                  <a:cubicBezTo>
                    <a:pt x="5993" y="1732"/>
                    <a:pt x="4779" y="457"/>
                    <a:pt x="328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2"/>
            <p:cNvSpPr/>
            <p:nvPr/>
          </p:nvSpPr>
          <p:spPr>
            <a:xfrm>
              <a:off x="6673625" y="3286900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26" y="0"/>
                    <a:pt x="1" y="131"/>
                    <a:pt x="1" y="286"/>
                  </a:cubicBezTo>
                  <a:cubicBezTo>
                    <a:pt x="1" y="442"/>
                    <a:pt x="126" y="567"/>
                    <a:pt x="287" y="567"/>
                  </a:cubicBezTo>
                  <a:cubicBezTo>
                    <a:pt x="443" y="567"/>
                    <a:pt x="568" y="442"/>
                    <a:pt x="568" y="286"/>
                  </a:cubicBezTo>
                  <a:cubicBezTo>
                    <a:pt x="568" y="131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2"/>
            <p:cNvSpPr/>
            <p:nvPr/>
          </p:nvSpPr>
          <p:spPr>
            <a:xfrm>
              <a:off x="6609775" y="331537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42"/>
                    <a:pt x="126" y="568"/>
                    <a:pt x="281" y="568"/>
                  </a:cubicBezTo>
                  <a:cubicBezTo>
                    <a:pt x="442" y="568"/>
                    <a:pt x="567" y="442"/>
                    <a:pt x="567" y="281"/>
                  </a:cubicBezTo>
                  <a:cubicBezTo>
                    <a:pt x="567" y="126"/>
                    <a:pt x="442" y="0"/>
                    <a:pt x="281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2"/>
            <p:cNvSpPr/>
            <p:nvPr/>
          </p:nvSpPr>
          <p:spPr>
            <a:xfrm>
              <a:off x="6581275" y="330822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6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2"/>
            <p:cNvSpPr/>
            <p:nvPr/>
          </p:nvSpPr>
          <p:spPr>
            <a:xfrm>
              <a:off x="6574125" y="3350875"/>
              <a:ext cx="14325" cy="14225"/>
            </a:xfrm>
            <a:custGeom>
              <a:avLst/>
              <a:gdLst/>
              <a:ahLst/>
              <a:cxnLst/>
              <a:rect l="l" t="t" r="r" b="b"/>
              <a:pathLst>
                <a:path w="573" h="569" extrusionOk="0">
                  <a:moveTo>
                    <a:pt x="287" y="1"/>
                  </a:moveTo>
                  <a:cubicBezTo>
                    <a:pt x="131" y="1"/>
                    <a:pt x="1" y="126"/>
                    <a:pt x="1" y="282"/>
                  </a:cubicBezTo>
                  <a:cubicBezTo>
                    <a:pt x="1" y="438"/>
                    <a:pt x="131" y="568"/>
                    <a:pt x="287" y="568"/>
                  </a:cubicBezTo>
                  <a:cubicBezTo>
                    <a:pt x="442" y="568"/>
                    <a:pt x="573" y="438"/>
                    <a:pt x="573" y="282"/>
                  </a:cubicBezTo>
                  <a:cubicBezTo>
                    <a:pt x="573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2"/>
            <p:cNvSpPr/>
            <p:nvPr/>
          </p:nvSpPr>
          <p:spPr>
            <a:xfrm>
              <a:off x="65457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2"/>
            <p:cNvSpPr/>
            <p:nvPr/>
          </p:nvSpPr>
          <p:spPr>
            <a:xfrm>
              <a:off x="6524425" y="3372225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1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3" y="567"/>
                    <a:pt x="568" y="442"/>
                    <a:pt x="568" y="281"/>
                  </a:cubicBezTo>
                  <a:cubicBezTo>
                    <a:pt x="568" y="126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2"/>
            <p:cNvSpPr/>
            <p:nvPr/>
          </p:nvSpPr>
          <p:spPr>
            <a:xfrm>
              <a:off x="6274225" y="3495750"/>
              <a:ext cx="30650" cy="28825"/>
            </a:xfrm>
            <a:custGeom>
              <a:avLst/>
              <a:gdLst/>
              <a:ahLst/>
              <a:cxnLst/>
              <a:rect l="l" t="t" r="r" b="b"/>
              <a:pathLst>
                <a:path w="1226" h="1153" extrusionOk="0">
                  <a:moveTo>
                    <a:pt x="591" y="0"/>
                  </a:moveTo>
                  <a:cubicBezTo>
                    <a:pt x="294" y="0"/>
                    <a:pt x="43" y="218"/>
                    <a:pt x="0" y="515"/>
                  </a:cubicBezTo>
                  <a:cubicBezTo>
                    <a:pt x="357" y="600"/>
                    <a:pt x="663" y="831"/>
                    <a:pt x="834" y="1153"/>
                  </a:cubicBezTo>
                  <a:cubicBezTo>
                    <a:pt x="1029" y="1072"/>
                    <a:pt x="1175" y="882"/>
                    <a:pt x="1195" y="651"/>
                  </a:cubicBezTo>
                  <a:cubicBezTo>
                    <a:pt x="1225" y="319"/>
                    <a:pt x="979" y="28"/>
                    <a:pt x="648" y="3"/>
                  </a:cubicBezTo>
                  <a:cubicBezTo>
                    <a:pt x="629" y="1"/>
                    <a:pt x="610" y="0"/>
                    <a:pt x="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2"/>
            <p:cNvSpPr/>
            <p:nvPr/>
          </p:nvSpPr>
          <p:spPr>
            <a:xfrm>
              <a:off x="6273475" y="3508625"/>
              <a:ext cx="21600" cy="17150"/>
            </a:xfrm>
            <a:custGeom>
              <a:avLst/>
              <a:gdLst/>
              <a:ahLst/>
              <a:cxnLst/>
              <a:rect l="l" t="t" r="r" b="b"/>
              <a:pathLst>
                <a:path w="864" h="686" extrusionOk="0">
                  <a:moveTo>
                    <a:pt x="30" y="0"/>
                  </a:moveTo>
                  <a:cubicBezTo>
                    <a:pt x="30" y="15"/>
                    <a:pt x="25" y="25"/>
                    <a:pt x="25" y="35"/>
                  </a:cubicBezTo>
                  <a:cubicBezTo>
                    <a:pt x="0" y="367"/>
                    <a:pt x="246" y="658"/>
                    <a:pt x="578" y="683"/>
                  </a:cubicBezTo>
                  <a:cubicBezTo>
                    <a:pt x="598" y="685"/>
                    <a:pt x="618" y="686"/>
                    <a:pt x="638" y="686"/>
                  </a:cubicBezTo>
                  <a:cubicBezTo>
                    <a:pt x="717" y="686"/>
                    <a:pt x="795" y="670"/>
                    <a:pt x="864" y="638"/>
                  </a:cubicBezTo>
                  <a:cubicBezTo>
                    <a:pt x="693" y="316"/>
                    <a:pt x="387" y="85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2"/>
            <p:cNvSpPr/>
            <p:nvPr/>
          </p:nvSpPr>
          <p:spPr>
            <a:xfrm>
              <a:off x="6232050" y="3507800"/>
              <a:ext cx="68050" cy="64550"/>
            </a:xfrm>
            <a:custGeom>
              <a:avLst/>
              <a:gdLst/>
              <a:ahLst/>
              <a:cxnLst/>
              <a:rect l="l" t="t" r="r" b="b"/>
              <a:pathLst>
                <a:path w="2722" h="2582" extrusionOk="0">
                  <a:moveTo>
                    <a:pt x="1386" y="0"/>
                  </a:moveTo>
                  <a:cubicBezTo>
                    <a:pt x="1315" y="0"/>
                    <a:pt x="1244" y="6"/>
                    <a:pt x="1170" y="18"/>
                  </a:cubicBezTo>
                  <a:cubicBezTo>
                    <a:pt x="473" y="144"/>
                    <a:pt x="1" y="806"/>
                    <a:pt x="121" y="1514"/>
                  </a:cubicBezTo>
                  <a:cubicBezTo>
                    <a:pt x="121" y="1514"/>
                    <a:pt x="121" y="1514"/>
                    <a:pt x="126" y="1519"/>
                  </a:cubicBezTo>
                  <a:cubicBezTo>
                    <a:pt x="234" y="2143"/>
                    <a:pt x="779" y="2582"/>
                    <a:pt x="1392" y="2582"/>
                  </a:cubicBezTo>
                  <a:cubicBezTo>
                    <a:pt x="1465" y="2582"/>
                    <a:pt x="1538" y="2576"/>
                    <a:pt x="1612" y="2563"/>
                  </a:cubicBezTo>
                  <a:cubicBezTo>
                    <a:pt x="1979" y="2498"/>
                    <a:pt x="2285" y="2282"/>
                    <a:pt x="2470" y="1996"/>
                  </a:cubicBezTo>
                  <a:cubicBezTo>
                    <a:pt x="2646" y="1730"/>
                    <a:pt x="2721" y="1403"/>
                    <a:pt x="2666" y="1072"/>
                  </a:cubicBezTo>
                  <a:cubicBezTo>
                    <a:pt x="2641" y="927"/>
                    <a:pt x="2591" y="791"/>
                    <a:pt x="2521" y="671"/>
                  </a:cubicBezTo>
                  <a:cubicBezTo>
                    <a:pt x="2452" y="703"/>
                    <a:pt x="2374" y="719"/>
                    <a:pt x="2295" y="719"/>
                  </a:cubicBezTo>
                  <a:cubicBezTo>
                    <a:pt x="2275" y="719"/>
                    <a:pt x="2255" y="718"/>
                    <a:pt x="2235" y="716"/>
                  </a:cubicBezTo>
                  <a:cubicBezTo>
                    <a:pt x="1903" y="691"/>
                    <a:pt x="1657" y="400"/>
                    <a:pt x="1682" y="68"/>
                  </a:cubicBezTo>
                  <a:cubicBezTo>
                    <a:pt x="1682" y="58"/>
                    <a:pt x="1687" y="48"/>
                    <a:pt x="1687" y="33"/>
                  </a:cubicBezTo>
                  <a:cubicBezTo>
                    <a:pt x="1589" y="12"/>
                    <a:pt x="1489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2"/>
            <p:cNvSpPr/>
            <p:nvPr/>
          </p:nvSpPr>
          <p:spPr>
            <a:xfrm>
              <a:off x="5884975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2" y="0"/>
                  </a:moveTo>
                  <a:cubicBezTo>
                    <a:pt x="126" y="0"/>
                    <a:pt x="1" y="126"/>
                    <a:pt x="1" y="286"/>
                  </a:cubicBezTo>
                  <a:cubicBezTo>
                    <a:pt x="1" y="442"/>
                    <a:pt x="126" y="567"/>
                    <a:pt x="282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2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2"/>
            <p:cNvSpPr/>
            <p:nvPr/>
          </p:nvSpPr>
          <p:spPr>
            <a:xfrm>
              <a:off x="5820975" y="37274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1"/>
                  </a:moveTo>
                  <a:cubicBezTo>
                    <a:pt x="126" y="1"/>
                    <a:pt x="1" y="126"/>
                    <a:pt x="1" y="282"/>
                  </a:cubicBezTo>
                  <a:cubicBezTo>
                    <a:pt x="1" y="442"/>
                    <a:pt x="126" y="568"/>
                    <a:pt x="287" y="568"/>
                  </a:cubicBezTo>
                  <a:cubicBezTo>
                    <a:pt x="442" y="568"/>
                    <a:pt x="568" y="442"/>
                    <a:pt x="568" y="282"/>
                  </a:cubicBezTo>
                  <a:cubicBezTo>
                    <a:pt x="568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2"/>
            <p:cNvSpPr/>
            <p:nvPr/>
          </p:nvSpPr>
          <p:spPr>
            <a:xfrm>
              <a:off x="5799650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6" y="0"/>
                  </a:moveTo>
                  <a:cubicBezTo>
                    <a:pt x="131" y="0"/>
                    <a:pt x="0" y="126"/>
                    <a:pt x="0" y="286"/>
                  </a:cubicBezTo>
                  <a:cubicBezTo>
                    <a:pt x="0" y="442"/>
                    <a:pt x="131" y="567"/>
                    <a:pt x="286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2"/>
            <p:cNvSpPr/>
            <p:nvPr/>
          </p:nvSpPr>
          <p:spPr>
            <a:xfrm>
              <a:off x="5778325" y="3713275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6" y="1"/>
                  </a:moveTo>
                  <a:cubicBezTo>
                    <a:pt x="131" y="1"/>
                    <a:pt x="0" y="126"/>
                    <a:pt x="0" y="282"/>
                  </a:cubicBezTo>
                  <a:cubicBezTo>
                    <a:pt x="0" y="442"/>
                    <a:pt x="131" y="568"/>
                    <a:pt x="286" y="568"/>
                  </a:cubicBezTo>
                  <a:cubicBezTo>
                    <a:pt x="442" y="568"/>
                    <a:pt x="572" y="442"/>
                    <a:pt x="572" y="282"/>
                  </a:cubicBezTo>
                  <a:cubicBezTo>
                    <a:pt x="572" y="126"/>
                    <a:pt x="442" y="1"/>
                    <a:pt x="286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2"/>
            <p:cNvSpPr/>
            <p:nvPr/>
          </p:nvSpPr>
          <p:spPr>
            <a:xfrm>
              <a:off x="5209875" y="3322400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7"/>
                  </a:cubicBezTo>
                  <a:cubicBezTo>
                    <a:pt x="1" y="442"/>
                    <a:pt x="131" y="568"/>
                    <a:pt x="287" y="568"/>
                  </a:cubicBezTo>
                  <a:cubicBezTo>
                    <a:pt x="442" y="568"/>
                    <a:pt x="573" y="442"/>
                    <a:pt x="573" y="287"/>
                  </a:cubicBezTo>
                  <a:cubicBezTo>
                    <a:pt x="573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2"/>
            <p:cNvSpPr/>
            <p:nvPr/>
          </p:nvSpPr>
          <p:spPr>
            <a:xfrm>
              <a:off x="5181525" y="33365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1" y="1"/>
                  </a:moveTo>
                  <a:cubicBezTo>
                    <a:pt x="126" y="1"/>
                    <a:pt x="0" y="131"/>
                    <a:pt x="0" y="287"/>
                  </a:cubicBezTo>
                  <a:cubicBezTo>
                    <a:pt x="0" y="442"/>
                    <a:pt x="126" y="573"/>
                    <a:pt x="281" y="573"/>
                  </a:cubicBezTo>
                  <a:cubicBezTo>
                    <a:pt x="442" y="573"/>
                    <a:pt x="567" y="442"/>
                    <a:pt x="567" y="287"/>
                  </a:cubicBezTo>
                  <a:cubicBezTo>
                    <a:pt x="567" y="131"/>
                    <a:pt x="442" y="1"/>
                    <a:pt x="281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2"/>
            <p:cNvSpPr/>
            <p:nvPr/>
          </p:nvSpPr>
          <p:spPr>
            <a:xfrm>
              <a:off x="51743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2"/>
            <p:cNvSpPr/>
            <p:nvPr/>
          </p:nvSpPr>
          <p:spPr>
            <a:xfrm>
              <a:off x="6221900" y="3443250"/>
              <a:ext cx="53850" cy="58100"/>
            </a:xfrm>
            <a:custGeom>
              <a:avLst/>
              <a:gdLst/>
              <a:ahLst/>
              <a:cxnLst/>
              <a:rect l="l" t="t" r="r" b="b"/>
              <a:pathLst>
                <a:path w="2154" h="2324" fill="none" extrusionOk="0">
                  <a:moveTo>
                    <a:pt x="2154" y="0"/>
                  </a:moveTo>
                  <a:cubicBezTo>
                    <a:pt x="889" y="95"/>
                    <a:pt x="20" y="1160"/>
                    <a:pt x="0" y="23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2"/>
            <p:cNvSpPr/>
            <p:nvPr/>
          </p:nvSpPr>
          <p:spPr>
            <a:xfrm>
              <a:off x="6269450" y="3291150"/>
              <a:ext cx="488525" cy="267925"/>
            </a:xfrm>
            <a:custGeom>
              <a:avLst/>
              <a:gdLst/>
              <a:ahLst/>
              <a:cxnLst/>
              <a:rect l="l" t="t" r="r" b="b"/>
              <a:pathLst>
                <a:path w="19541" h="10717" fill="none" extrusionOk="0">
                  <a:moveTo>
                    <a:pt x="19541" y="1"/>
                  </a:moveTo>
                  <a:cubicBezTo>
                    <a:pt x="17448" y="1005"/>
                    <a:pt x="16529" y="3168"/>
                    <a:pt x="14763" y="4538"/>
                  </a:cubicBezTo>
                  <a:cubicBezTo>
                    <a:pt x="13277" y="5693"/>
                    <a:pt x="11274" y="5944"/>
                    <a:pt x="9638" y="6887"/>
                  </a:cubicBezTo>
                  <a:cubicBezTo>
                    <a:pt x="8714" y="7424"/>
                    <a:pt x="7931" y="8167"/>
                    <a:pt x="7088" y="8825"/>
                  </a:cubicBezTo>
                  <a:cubicBezTo>
                    <a:pt x="5708" y="9899"/>
                    <a:pt x="3690" y="10712"/>
                    <a:pt x="1803" y="10717"/>
                  </a:cubicBezTo>
                  <a:cubicBezTo>
                    <a:pt x="1522" y="10717"/>
                    <a:pt x="1246" y="10697"/>
                    <a:pt x="974" y="10662"/>
                  </a:cubicBezTo>
                  <a:cubicBezTo>
                    <a:pt x="643" y="10616"/>
                    <a:pt x="312" y="10541"/>
                    <a:pt x="1" y="1043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2"/>
            <p:cNvSpPr/>
            <p:nvPr/>
          </p:nvSpPr>
          <p:spPr>
            <a:xfrm>
              <a:off x="6262925" y="3535225"/>
              <a:ext cx="15225" cy="34650"/>
            </a:xfrm>
            <a:custGeom>
              <a:avLst/>
              <a:gdLst/>
              <a:ahLst/>
              <a:cxnLst/>
              <a:rect l="l" t="t" r="r" b="b"/>
              <a:pathLst>
                <a:path w="609" h="1386" fill="none" extrusionOk="0">
                  <a:moveTo>
                    <a:pt x="232" y="1386"/>
                  </a:moveTo>
                  <a:cubicBezTo>
                    <a:pt x="1" y="919"/>
                    <a:pt x="171" y="291"/>
                    <a:pt x="608" y="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2"/>
            <p:cNvSpPr/>
            <p:nvPr/>
          </p:nvSpPr>
          <p:spPr>
            <a:xfrm>
              <a:off x="5879075" y="3539725"/>
              <a:ext cx="359025" cy="302075"/>
            </a:xfrm>
            <a:custGeom>
              <a:avLst/>
              <a:gdLst/>
              <a:ahLst/>
              <a:cxnLst/>
              <a:rect l="l" t="t" r="r" b="b"/>
              <a:pathLst>
                <a:path w="14361" h="12083" fill="none" extrusionOk="0">
                  <a:moveTo>
                    <a:pt x="9372" y="1898"/>
                  </a:moveTo>
                  <a:cubicBezTo>
                    <a:pt x="7771" y="2792"/>
                    <a:pt x="6290" y="3891"/>
                    <a:pt x="4965" y="5151"/>
                  </a:cubicBezTo>
                  <a:cubicBezTo>
                    <a:pt x="3158" y="6862"/>
                    <a:pt x="1632" y="8875"/>
                    <a:pt x="487" y="11084"/>
                  </a:cubicBezTo>
                  <a:cubicBezTo>
                    <a:pt x="317" y="11410"/>
                    <a:pt x="156" y="11746"/>
                    <a:pt x="1" y="12082"/>
                  </a:cubicBezTo>
                  <a:cubicBezTo>
                    <a:pt x="929" y="11826"/>
                    <a:pt x="1843" y="11510"/>
                    <a:pt x="2731" y="11134"/>
                  </a:cubicBezTo>
                  <a:cubicBezTo>
                    <a:pt x="6290" y="9628"/>
                    <a:pt x="9462" y="7204"/>
                    <a:pt x="11826" y="4157"/>
                  </a:cubicBezTo>
                  <a:cubicBezTo>
                    <a:pt x="12770" y="2947"/>
                    <a:pt x="13583" y="1632"/>
                    <a:pt x="14245" y="242"/>
                  </a:cubicBezTo>
                  <a:cubicBezTo>
                    <a:pt x="14286" y="162"/>
                    <a:pt x="14321" y="81"/>
                    <a:pt x="14361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2"/>
            <p:cNvSpPr/>
            <p:nvPr/>
          </p:nvSpPr>
          <p:spPr>
            <a:xfrm>
              <a:off x="6177475" y="3702100"/>
              <a:ext cx="11200" cy="29400"/>
            </a:xfrm>
            <a:custGeom>
              <a:avLst/>
              <a:gdLst/>
              <a:ahLst/>
              <a:cxnLst/>
              <a:rect l="l" t="t" r="r" b="b"/>
              <a:pathLst>
                <a:path w="448" h="1176" fill="none" extrusionOk="0">
                  <a:moveTo>
                    <a:pt x="447" y="1"/>
                  </a:moveTo>
                  <a:cubicBezTo>
                    <a:pt x="302" y="392"/>
                    <a:pt x="151" y="784"/>
                    <a:pt x="1" y="117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2"/>
            <p:cNvSpPr/>
            <p:nvPr/>
          </p:nvSpPr>
          <p:spPr>
            <a:xfrm>
              <a:off x="6198425" y="3700475"/>
              <a:ext cx="6300" cy="27625"/>
            </a:xfrm>
            <a:custGeom>
              <a:avLst/>
              <a:gdLst/>
              <a:ahLst/>
              <a:cxnLst/>
              <a:rect l="l" t="t" r="r" b="b"/>
              <a:pathLst>
                <a:path w="252" h="1105" fill="none" extrusionOk="0">
                  <a:moveTo>
                    <a:pt x="252" y="1"/>
                  </a:moveTo>
                  <a:cubicBezTo>
                    <a:pt x="166" y="372"/>
                    <a:pt x="86" y="738"/>
                    <a:pt x="1" y="11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2"/>
            <p:cNvSpPr/>
            <p:nvPr/>
          </p:nvSpPr>
          <p:spPr>
            <a:xfrm>
              <a:off x="5936550" y="3628325"/>
              <a:ext cx="150350" cy="155125"/>
            </a:xfrm>
            <a:custGeom>
              <a:avLst/>
              <a:gdLst/>
              <a:ahLst/>
              <a:cxnLst/>
              <a:rect l="l" t="t" r="r" b="b"/>
              <a:pathLst>
                <a:path w="6014" h="6205" fill="none" extrusionOk="0">
                  <a:moveTo>
                    <a:pt x="0" y="6204"/>
                  </a:moveTo>
                  <a:cubicBezTo>
                    <a:pt x="1115" y="4498"/>
                    <a:pt x="2460" y="2947"/>
                    <a:pt x="3986" y="1602"/>
                  </a:cubicBezTo>
                  <a:cubicBezTo>
                    <a:pt x="4628" y="1029"/>
                    <a:pt x="5306" y="492"/>
                    <a:pt x="6014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2"/>
            <p:cNvSpPr/>
            <p:nvPr/>
          </p:nvSpPr>
          <p:spPr>
            <a:xfrm>
              <a:off x="4947875" y="3208725"/>
              <a:ext cx="19975" cy="30125"/>
            </a:xfrm>
            <a:custGeom>
              <a:avLst/>
              <a:gdLst/>
              <a:ahLst/>
              <a:cxnLst/>
              <a:rect l="l" t="t" r="r" b="b"/>
              <a:pathLst>
                <a:path w="799" h="1205" fill="none" extrusionOk="0">
                  <a:moveTo>
                    <a:pt x="0" y="0"/>
                  </a:moveTo>
                  <a:cubicBezTo>
                    <a:pt x="311" y="371"/>
                    <a:pt x="577" y="773"/>
                    <a:pt x="798" y="12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2"/>
            <p:cNvSpPr/>
            <p:nvPr/>
          </p:nvSpPr>
          <p:spPr>
            <a:xfrm>
              <a:off x="6174725" y="3558550"/>
              <a:ext cx="140175" cy="85100"/>
            </a:xfrm>
            <a:custGeom>
              <a:avLst/>
              <a:gdLst/>
              <a:ahLst/>
              <a:cxnLst/>
              <a:rect l="l" t="t" r="r" b="b"/>
              <a:pathLst>
                <a:path w="5607" h="3404" fill="none" extrusionOk="0">
                  <a:moveTo>
                    <a:pt x="0" y="3404"/>
                  </a:moveTo>
                  <a:cubicBezTo>
                    <a:pt x="2038" y="2701"/>
                    <a:pt x="3940" y="1602"/>
                    <a:pt x="5592" y="21"/>
                  </a:cubicBezTo>
                  <a:cubicBezTo>
                    <a:pt x="5597" y="11"/>
                    <a:pt x="5602" y="11"/>
                    <a:pt x="5607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2"/>
            <p:cNvSpPr/>
            <p:nvPr/>
          </p:nvSpPr>
          <p:spPr>
            <a:xfrm>
              <a:off x="5255175" y="3523800"/>
              <a:ext cx="748025" cy="144700"/>
            </a:xfrm>
            <a:custGeom>
              <a:avLst/>
              <a:gdLst/>
              <a:ahLst/>
              <a:cxnLst/>
              <a:rect l="l" t="t" r="r" b="b"/>
              <a:pathLst>
                <a:path w="29921" h="5788" fill="none" extrusionOk="0">
                  <a:moveTo>
                    <a:pt x="1" y="869"/>
                  </a:moveTo>
                  <a:cubicBezTo>
                    <a:pt x="56" y="839"/>
                    <a:pt x="116" y="814"/>
                    <a:pt x="171" y="788"/>
                  </a:cubicBezTo>
                  <a:cubicBezTo>
                    <a:pt x="1732" y="86"/>
                    <a:pt x="3509" y="0"/>
                    <a:pt x="5221" y="61"/>
                  </a:cubicBezTo>
                  <a:cubicBezTo>
                    <a:pt x="8614" y="171"/>
                    <a:pt x="11987" y="773"/>
                    <a:pt x="15204" y="1838"/>
                  </a:cubicBezTo>
                  <a:cubicBezTo>
                    <a:pt x="18060" y="2781"/>
                    <a:pt x="20801" y="4086"/>
                    <a:pt x="23707" y="4869"/>
                  </a:cubicBezTo>
                  <a:cubicBezTo>
                    <a:pt x="25720" y="5406"/>
                    <a:pt x="27823" y="5738"/>
                    <a:pt x="29921" y="5788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2"/>
            <p:cNvSpPr/>
            <p:nvPr/>
          </p:nvSpPr>
          <p:spPr>
            <a:xfrm>
              <a:off x="5109875" y="3328675"/>
              <a:ext cx="14075" cy="26375"/>
            </a:xfrm>
            <a:custGeom>
              <a:avLst/>
              <a:gdLst/>
              <a:ahLst/>
              <a:cxnLst/>
              <a:rect l="l" t="t" r="r" b="b"/>
              <a:pathLst>
                <a:path w="563" h="1055" fill="none" extrusionOk="0">
                  <a:moveTo>
                    <a:pt x="0" y="0"/>
                  </a:moveTo>
                  <a:cubicBezTo>
                    <a:pt x="236" y="322"/>
                    <a:pt x="427" y="678"/>
                    <a:pt x="562" y="105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2"/>
            <p:cNvSpPr/>
            <p:nvPr/>
          </p:nvSpPr>
          <p:spPr>
            <a:xfrm>
              <a:off x="5132325" y="3324025"/>
              <a:ext cx="20600" cy="30775"/>
            </a:xfrm>
            <a:custGeom>
              <a:avLst/>
              <a:gdLst/>
              <a:ahLst/>
              <a:cxnLst/>
              <a:rect l="l" t="t" r="r" b="b"/>
              <a:pathLst>
                <a:path w="824" h="1231" fill="none" extrusionOk="0">
                  <a:moveTo>
                    <a:pt x="1" y="1"/>
                  </a:moveTo>
                  <a:cubicBezTo>
                    <a:pt x="277" y="412"/>
                    <a:pt x="553" y="819"/>
                    <a:pt x="824" y="123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2"/>
            <p:cNvSpPr/>
            <p:nvPr/>
          </p:nvSpPr>
          <p:spPr>
            <a:xfrm>
              <a:off x="5214775" y="3427800"/>
              <a:ext cx="33400" cy="17850"/>
            </a:xfrm>
            <a:custGeom>
              <a:avLst/>
              <a:gdLst/>
              <a:ahLst/>
              <a:cxnLst/>
              <a:rect l="l" t="t" r="r" b="b"/>
              <a:pathLst>
                <a:path w="1336" h="714" fill="none" extrusionOk="0">
                  <a:moveTo>
                    <a:pt x="0" y="1"/>
                  </a:moveTo>
                  <a:cubicBezTo>
                    <a:pt x="447" y="242"/>
                    <a:pt x="889" y="478"/>
                    <a:pt x="1335" y="713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2"/>
            <p:cNvSpPr/>
            <p:nvPr/>
          </p:nvSpPr>
          <p:spPr>
            <a:xfrm>
              <a:off x="5223300" y="3404100"/>
              <a:ext cx="33400" cy="15575"/>
            </a:xfrm>
            <a:custGeom>
              <a:avLst/>
              <a:gdLst/>
              <a:ahLst/>
              <a:cxnLst/>
              <a:rect l="l" t="t" r="r" b="b"/>
              <a:pathLst>
                <a:path w="1336" h="623" fill="none" extrusionOk="0">
                  <a:moveTo>
                    <a:pt x="1" y="0"/>
                  </a:moveTo>
                  <a:cubicBezTo>
                    <a:pt x="477" y="141"/>
                    <a:pt x="924" y="351"/>
                    <a:pt x="1336" y="62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2"/>
            <p:cNvSpPr/>
            <p:nvPr/>
          </p:nvSpPr>
          <p:spPr>
            <a:xfrm>
              <a:off x="5283400" y="3381875"/>
              <a:ext cx="13575" cy="37675"/>
            </a:xfrm>
            <a:custGeom>
              <a:avLst/>
              <a:gdLst/>
              <a:ahLst/>
              <a:cxnLst/>
              <a:rect l="l" t="t" r="r" b="b"/>
              <a:pathLst>
                <a:path w="543" h="1507" fill="none" extrusionOk="0">
                  <a:moveTo>
                    <a:pt x="1" y="1"/>
                  </a:moveTo>
                  <a:cubicBezTo>
                    <a:pt x="182" y="503"/>
                    <a:pt x="362" y="1004"/>
                    <a:pt x="543" y="1506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5" name="Google Shape;6815;p32"/>
          <p:cNvGrpSpPr/>
          <p:nvPr/>
        </p:nvGrpSpPr>
        <p:grpSpPr>
          <a:xfrm>
            <a:off x="332304" y="4638046"/>
            <a:ext cx="1790243" cy="587151"/>
            <a:chOff x="1656825" y="3872400"/>
            <a:chExt cx="835625" cy="274075"/>
          </a:xfrm>
        </p:grpSpPr>
        <p:sp>
          <p:nvSpPr>
            <p:cNvPr id="6816" name="Google Shape;6816;p32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2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2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2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2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2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2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2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2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2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2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2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2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2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2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2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2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2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2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2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2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2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2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2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2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2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2" name="Google Shape;6842;p32"/>
          <p:cNvGrpSpPr/>
          <p:nvPr/>
        </p:nvGrpSpPr>
        <p:grpSpPr>
          <a:xfrm flipH="1">
            <a:off x="162950" y="-78050"/>
            <a:ext cx="316899" cy="316978"/>
            <a:chOff x="5052650" y="3025125"/>
            <a:chExt cx="316899" cy="316978"/>
          </a:xfrm>
        </p:grpSpPr>
        <p:sp>
          <p:nvSpPr>
            <p:cNvPr id="6843" name="Google Shape;6843;p32"/>
            <p:cNvSpPr/>
            <p:nvPr/>
          </p:nvSpPr>
          <p:spPr>
            <a:xfrm>
              <a:off x="5052650" y="3025125"/>
              <a:ext cx="316899" cy="316978"/>
            </a:xfrm>
            <a:custGeom>
              <a:avLst/>
              <a:gdLst/>
              <a:ahLst/>
              <a:cxnLst/>
              <a:rect l="l" t="t" r="r" b="b"/>
              <a:pathLst>
                <a:path w="4011" h="4012" extrusionOk="0">
                  <a:moveTo>
                    <a:pt x="2008" y="1"/>
                  </a:moveTo>
                  <a:cubicBezTo>
                    <a:pt x="899" y="1"/>
                    <a:pt x="0" y="899"/>
                    <a:pt x="0" y="2003"/>
                  </a:cubicBezTo>
                  <a:cubicBezTo>
                    <a:pt x="0" y="3113"/>
                    <a:pt x="899" y="4011"/>
                    <a:pt x="2008" y="4011"/>
                  </a:cubicBezTo>
                  <a:cubicBezTo>
                    <a:pt x="3112" y="4011"/>
                    <a:pt x="4011" y="3113"/>
                    <a:pt x="4011" y="2003"/>
                  </a:cubicBezTo>
                  <a:cubicBezTo>
                    <a:pt x="4011" y="899"/>
                    <a:pt x="3112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2"/>
            <p:cNvSpPr/>
            <p:nvPr/>
          </p:nvSpPr>
          <p:spPr>
            <a:xfrm>
              <a:off x="5108192" y="3195308"/>
              <a:ext cx="85723" cy="84933"/>
            </a:xfrm>
            <a:custGeom>
              <a:avLst/>
              <a:gdLst/>
              <a:ahLst/>
              <a:cxnLst/>
              <a:rect l="l" t="t" r="r" b="b"/>
              <a:pathLst>
                <a:path w="1085" h="1075" fill="none" extrusionOk="0">
                  <a:moveTo>
                    <a:pt x="0" y="0"/>
                  </a:moveTo>
                  <a:cubicBezTo>
                    <a:pt x="146" y="512"/>
                    <a:pt x="572" y="934"/>
                    <a:pt x="1084" y="1074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2"/>
            <p:cNvSpPr/>
            <p:nvPr/>
          </p:nvSpPr>
          <p:spPr>
            <a:xfrm>
              <a:off x="5164051" y="3190488"/>
              <a:ext cx="35395" cy="31840"/>
            </a:xfrm>
            <a:custGeom>
              <a:avLst/>
              <a:gdLst/>
              <a:ahLst/>
              <a:cxnLst/>
              <a:rect l="l" t="t" r="r" b="b"/>
              <a:pathLst>
                <a:path w="448" h="403" fill="none" extrusionOk="0">
                  <a:moveTo>
                    <a:pt x="1" y="1"/>
                  </a:moveTo>
                  <a:cubicBezTo>
                    <a:pt x="36" y="217"/>
                    <a:pt x="232" y="392"/>
                    <a:pt x="448" y="40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6" name="Google Shape;6846;p32"/>
          <p:cNvGrpSpPr/>
          <p:nvPr/>
        </p:nvGrpSpPr>
        <p:grpSpPr>
          <a:xfrm flipH="1">
            <a:off x="5415205" y="2378255"/>
            <a:ext cx="1235256" cy="1030744"/>
            <a:chOff x="763250" y="1835425"/>
            <a:chExt cx="701850" cy="585650"/>
          </a:xfrm>
        </p:grpSpPr>
        <p:sp>
          <p:nvSpPr>
            <p:cNvPr id="6847" name="Google Shape;6847;p32"/>
            <p:cNvSpPr/>
            <p:nvPr/>
          </p:nvSpPr>
          <p:spPr>
            <a:xfrm>
              <a:off x="763250" y="1987000"/>
              <a:ext cx="701850" cy="434075"/>
            </a:xfrm>
            <a:custGeom>
              <a:avLst/>
              <a:gdLst/>
              <a:ahLst/>
              <a:cxnLst/>
              <a:rect l="l" t="t" r="r" b="b"/>
              <a:pathLst>
                <a:path w="28074" h="17363" extrusionOk="0">
                  <a:moveTo>
                    <a:pt x="24625" y="4664"/>
                  </a:moveTo>
                  <a:cubicBezTo>
                    <a:pt x="24802" y="4664"/>
                    <a:pt x="24952" y="4803"/>
                    <a:pt x="24957" y="4980"/>
                  </a:cubicBezTo>
                  <a:cubicBezTo>
                    <a:pt x="24967" y="5161"/>
                    <a:pt x="24831" y="5312"/>
                    <a:pt x="24646" y="5322"/>
                  </a:cubicBezTo>
                  <a:cubicBezTo>
                    <a:pt x="24640" y="5322"/>
                    <a:pt x="24634" y="5322"/>
                    <a:pt x="24628" y="5322"/>
                  </a:cubicBezTo>
                  <a:cubicBezTo>
                    <a:pt x="24455" y="5322"/>
                    <a:pt x="24314" y="5185"/>
                    <a:pt x="24304" y="5010"/>
                  </a:cubicBezTo>
                  <a:cubicBezTo>
                    <a:pt x="24294" y="4830"/>
                    <a:pt x="24435" y="4674"/>
                    <a:pt x="24616" y="4664"/>
                  </a:cubicBezTo>
                  <a:cubicBezTo>
                    <a:pt x="24619" y="4664"/>
                    <a:pt x="24622" y="4664"/>
                    <a:pt x="24625" y="4664"/>
                  </a:cubicBezTo>
                  <a:close/>
                  <a:moveTo>
                    <a:pt x="22974" y="5321"/>
                  </a:moveTo>
                  <a:cubicBezTo>
                    <a:pt x="23145" y="5321"/>
                    <a:pt x="23296" y="5455"/>
                    <a:pt x="23306" y="5633"/>
                  </a:cubicBezTo>
                  <a:cubicBezTo>
                    <a:pt x="23316" y="5814"/>
                    <a:pt x="23175" y="5969"/>
                    <a:pt x="22994" y="5979"/>
                  </a:cubicBezTo>
                  <a:cubicBezTo>
                    <a:pt x="22988" y="5979"/>
                    <a:pt x="22982" y="5980"/>
                    <a:pt x="22976" y="5980"/>
                  </a:cubicBezTo>
                  <a:cubicBezTo>
                    <a:pt x="22803" y="5980"/>
                    <a:pt x="22658" y="5843"/>
                    <a:pt x="22648" y="5668"/>
                  </a:cubicBezTo>
                  <a:cubicBezTo>
                    <a:pt x="22643" y="5487"/>
                    <a:pt x="22779" y="5332"/>
                    <a:pt x="22964" y="5322"/>
                  </a:cubicBezTo>
                  <a:cubicBezTo>
                    <a:pt x="22967" y="5322"/>
                    <a:pt x="22971" y="5321"/>
                    <a:pt x="22974" y="5321"/>
                  </a:cubicBezTo>
                  <a:close/>
                  <a:moveTo>
                    <a:pt x="23635" y="7650"/>
                  </a:moveTo>
                  <a:cubicBezTo>
                    <a:pt x="23808" y="7650"/>
                    <a:pt x="23953" y="7787"/>
                    <a:pt x="23963" y="7962"/>
                  </a:cubicBezTo>
                  <a:cubicBezTo>
                    <a:pt x="23973" y="8142"/>
                    <a:pt x="23833" y="8298"/>
                    <a:pt x="23652" y="8308"/>
                  </a:cubicBezTo>
                  <a:cubicBezTo>
                    <a:pt x="23649" y="8308"/>
                    <a:pt x="23645" y="8308"/>
                    <a:pt x="23642" y="8308"/>
                  </a:cubicBezTo>
                  <a:cubicBezTo>
                    <a:pt x="23461" y="8308"/>
                    <a:pt x="23315" y="8170"/>
                    <a:pt x="23306" y="7997"/>
                  </a:cubicBezTo>
                  <a:cubicBezTo>
                    <a:pt x="23296" y="7811"/>
                    <a:pt x="23436" y="7661"/>
                    <a:pt x="23617" y="7651"/>
                  </a:cubicBezTo>
                  <a:cubicBezTo>
                    <a:pt x="23623" y="7650"/>
                    <a:pt x="23629" y="7650"/>
                    <a:pt x="23635" y="7650"/>
                  </a:cubicBezTo>
                  <a:close/>
                  <a:moveTo>
                    <a:pt x="6671" y="8679"/>
                  </a:moveTo>
                  <a:cubicBezTo>
                    <a:pt x="6848" y="8679"/>
                    <a:pt x="6998" y="8813"/>
                    <a:pt x="7008" y="8996"/>
                  </a:cubicBezTo>
                  <a:cubicBezTo>
                    <a:pt x="7013" y="9171"/>
                    <a:pt x="6877" y="9327"/>
                    <a:pt x="6697" y="9337"/>
                  </a:cubicBezTo>
                  <a:cubicBezTo>
                    <a:pt x="6691" y="9337"/>
                    <a:pt x="6684" y="9338"/>
                    <a:pt x="6678" y="9338"/>
                  </a:cubicBezTo>
                  <a:cubicBezTo>
                    <a:pt x="6506" y="9338"/>
                    <a:pt x="6360" y="9200"/>
                    <a:pt x="6350" y="9026"/>
                  </a:cubicBezTo>
                  <a:cubicBezTo>
                    <a:pt x="6340" y="8845"/>
                    <a:pt x="6481" y="8690"/>
                    <a:pt x="6662" y="8680"/>
                  </a:cubicBezTo>
                  <a:cubicBezTo>
                    <a:pt x="6665" y="8679"/>
                    <a:pt x="6668" y="8679"/>
                    <a:pt x="6671" y="8679"/>
                  </a:cubicBezTo>
                  <a:close/>
                  <a:moveTo>
                    <a:pt x="6345" y="10255"/>
                  </a:moveTo>
                  <a:cubicBezTo>
                    <a:pt x="6521" y="10255"/>
                    <a:pt x="6672" y="10394"/>
                    <a:pt x="6677" y="10572"/>
                  </a:cubicBezTo>
                  <a:cubicBezTo>
                    <a:pt x="6687" y="10752"/>
                    <a:pt x="6546" y="10903"/>
                    <a:pt x="6365" y="10913"/>
                  </a:cubicBezTo>
                  <a:cubicBezTo>
                    <a:pt x="6359" y="10913"/>
                    <a:pt x="6353" y="10914"/>
                    <a:pt x="6347" y="10914"/>
                  </a:cubicBezTo>
                  <a:cubicBezTo>
                    <a:pt x="6174" y="10914"/>
                    <a:pt x="6029" y="10777"/>
                    <a:pt x="6024" y="10602"/>
                  </a:cubicBezTo>
                  <a:cubicBezTo>
                    <a:pt x="6014" y="10421"/>
                    <a:pt x="6155" y="10266"/>
                    <a:pt x="6335" y="10256"/>
                  </a:cubicBezTo>
                  <a:cubicBezTo>
                    <a:pt x="6338" y="10255"/>
                    <a:pt x="6342" y="10255"/>
                    <a:pt x="6345" y="10255"/>
                  </a:cubicBezTo>
                  <a:close/>
                  <a:moveTo>
                    <a:pt x="8648" y="10877"/>
                  </a:moveTo>
                  <a:cubicBezTo>
                    <a:pt x="8825" y="10877"/>
                    <a:pt x="8966" y="11015"/>
                    <a:pt x="8975" y="11189"/>
                  </a:cubicBezTo>
                  <a:cubicBezTo>
                    <a:pt x="8985" y="11370"/>
                    <a:pt x="8845" y="11525"/>
                    <a:pt x="8664" y="11535"/>
                  </a:cubicBezTo>
                  <a:cubicBezTo>
                    <a:pt x="8661" y="11536"/>
                    <a:pt x="8658" y="11536"/>
                    <a:pt x="8655" y="11536"/>
                  </a:cubicBezTo>
                  <a:cubicBezTo>
                    <a:pt x="8478" y="11536"/>
                    <a:pt x="8328" y="11402"/>
                    <a:pt x="8318" y="11219"/>
                  </a:cubicBezTo>
                  <a:cubicBezTo>
                    <a:pt x="8313" y="11039"/>
                    <a:pt x="8448" y="10888"/>
                    <a:pt x="8629" y="10878"/>
                  </a:cubicBezTo>
                  <a:cubicBezTo>
                    <a:pt x="8635" y="10878"/>
                    <a:pt x="8642" y="10877"/>
                    <a:pt x="8648" y="10877"/>
                  </a:cubicBezTo>
                  <a:close/>
                  <a:moveTo>
                    <a:pt x="21454" y="11391"/>
                  </a:moveTo>
                  <a:cubicBezTo>
                    <a:pt x="21618" y="11391"/>
                    <a:pt x="21784" y="11438"/>
                    <a:pt x="21930" y="11535"/>
                  </a:cubicBezTo>
                  <a:cubicBezTo>
                    <a:pt x="22327" y="11802"/>
                    <a:pt x="22427" y="12334"/>
                    <a:pt x="22166" y="12730"/>
                  </a:cubicBezTo>
                  <a:cubicBezTo>
                    <a:pt x="22000" y="12975"/>
                    <a:pt x="21729" y="13108"/>
                    <a:pt x="21453" y="13108"/>
                  </a:cubicBezTo>
                  <a:cubicBezTo>
                    <a:pt x="21287" y="13108"/>
                    <a:pt x="21120" y="13061"/>
                    <a:pt x="20972" y="12961"/>
                  </a:cubicBezTo>
                  <a:cubicBezTo>
                    <a:pt x="20891" y="12906"/>
                    <a:pt x="20826" y="12835"/>
                    <a:pt x="20771" y="12765"/>
                  </a:cubicBezTo>
                  <a:cubicBezTo>
                    <a:pt x="20698" y="12831"/>
                    <a:pt x="20603" y="12868"/>
                    <a:pt x="20504" y="12868"/>
                  </a:cubicBezTo>
                  <a:cubicBezTo>
                    <a:pt x="20459" y="12868"/>
                    <a:pt x="20414" y="12861"/>
                    <a:pt x="20369" y="12846"/>
                  </a:cubicBezTo>
                  <a:cubicBezTo>
                    <a:pt x="20158" y="12775"/>
                    <a:pt x="20048" y="12544"/>
                    <a:pt x="20123" y="12339"/>
                  </a:cubicBezTo>
                  <a:cubicBezTo>
                    <a:pt x="20181" y="12175"/>
                    <a:pt x="20335" y="12071"/>
                    <a:pt x="20499" y="12071"/>
                  </a:cubicBezTo>
                  <a:cubicBezTo>
                    <a:pt x="20536" y="12071"/>
                    <a:pt x="20573" y="12077"/>
                    <a:pt x="20610" y="12088"/>
                  </a:cubicBezTo>
                  <a:cubicBezTo>
                    <a:pt x="20630" y="11977"/>
                    <a:pt x="20675" y="11867"/>
                    <a:pt x="20741" y="11771"/>
                  </a:cubicBezTo>
                  <a:cubicBezTo>
                    <a:pt x="20907" y="11523"/>
                    <a:pt x="21178" y="11391"/>
                    <a:pt x="21454" y="11391"/>
                  </a:cubicBezTo>
                  <a:close/>
                  <a:moveTo>
                    <a:pt x="16587" y="13898"/>
                  </a:moveTo>
                  <a:cubicBezTo>
                    <a:pt x="16644" y="13898"/>
                    <a:pt x="16701" y="13909"/>
                    <a:pt x="16755" y="13935"/>
                  </a:cubicBezTo>
                  <a:cubicBezTo>
                    <a:pt x="16956" y="14025"/>
                    <a:pt x="17041" y="14261"/>
                    <a:pt x="16951" y="14462"/>
                  </a:cubicBezTo>
                  <a:cubicBezTo>
                    <a:pt x="16891" y="14602"/>
                    <a:pt x="16755" y="14688"/>
                    <a:pt x="16615" y="14693"/>
                  </a:cubicBezTo>
                  <a:cubicBezTo>
                    <a:pt x="16630" y="14788"/>
                    <a:pt x="16630" y="14878"/>
                    <a:pt x="16615" y="14979"/>
                  </a:cubicBezTo>
                  <a:cubicBezTo>
                    <a:pt x="16543" y="15396"/>
                    <a:pt x="16182" y="15689"/>
                    <a:pt x="15773" y="15689"/>
                  </a:cubicBezTo>
                  <a:cubicBezTo>
                    <a:pt x="15725" y="15689"/>
                    <a:pt x="15675" y="15685"/>
                    <a:pt x="15626" y="15676"/>
                  </a:cubicBezTo>
                  <a:cubicBezTo>
                    <a:pt x="15159" y="15596"/>
                    <a:pt x="14843" y="15154"/>
                    <a:pt x="14923" y="14688"/>
                  </a:cubicBezTo>
                  <a:cubicBezTo>
                    <a:pt x="14996" y="14268"/>
                    <a:pt x="15360" y="13974"/>
                    <a:pt x="15776" y="13974"/>
                  </a:cubicBezTo>
                  <a:cubicBezTo>
                    <a:pt x="15823" y="13974"/>
                    <a:pt x="15870" y="13977"/>
                    <a:pt x="15917" y="13985"/>
                  </a:cubicBezTo>
                  <a:cubicBezTo>
                    <a:pt x="16033" y="14010"/>
                    <a:pt x="16143" y="14050"/>
                    <a:pt x="16233" y="14110"/>
                  </a:cubicBezTo>
                  <a:cubicBezTo>
                    <a:pt x="16306" y="13977"/>
                    <a:pt x="16443" y="13898"/>
                    <a:pt x="16587" y="13898"/>
                  </a:cubicBezTo>
                  <a:close/>
                  <a:moveTo>
                    <a:pt x="11770" y="15220"/>
                  </a:moveTo>
                  <a:cubicBezTo>
                    <a:pt x="11942" y="15220"/>
                    <a:pt x="12093" y="15358"/>
                    <a:pt x="12102" y="15536"/>
                  </a:cubicBezTo>
                  <a:cubicBezTo>
                    <a:pt x="12112" y="15717"/>
                    <a:pt x="11972" y="15867"/>
                    <a:pt x="11791" y="15877"/>
                  </a:cubicBezTo>
                  <a:cubicBezTo>
                    <a:pt x="11785" y="15878"/>
                    <a:pt x="11779" y="15878"/>
                    <a:pt x="11773" y="15878"/>
                  </a:cubicBezTo>
                  <a:cubicBezTo>
                    <a:pt x="11600" y="15878"/>
                    <a:pt x="11455" y="15741"/>
                    <a:pt x="11445" y="15566"/>
                  </a:cubicBezTo>
                  <a:cubicBezTo>
                    <a:pt x="11435" y="15385"/>
                    <a:pt x="11575" y="15235"/>
                    <a:pt x="11761" y="15220"/>
                  </a:cubicBezTo>
                  <a:cubicBezTo>
                    <a:pt x="11764" y="15220"/>
                    <a:pt x="11767" y="15220"/>
                    <a:pt x="11770" y="15220"/>
                  </a:cubicBezTo>
                  <a:close/>
                  <a:moveTo>
                    <a:pt x="25811" y="1"/>
                  </a:moveTo>
                  <a:cubicBezTo>
                    <a:pt x="23747" y="1"/>
                    <a:pt x="21650" y="418"/>
                    <a:pt x="19807" y="1261"/>
                  </a:cubicBezTo>
                  <a:cubicBezTo>
                    <a:pt x="18020" y="2074"/>
                    <a:pt x="16409" y="3259"/>
                    <a:pt x="14582" y="3991"/>
                  </a:cubicBezTo>
                  <a:cubicBezTo>
                    <a:pt x="12469" y="4840"/>
                    <a:pt x="10155" y="5056"/>
                    <a:pt x="8002" y="5793"/>
                  </a:cubicBezTo>
                  <a:cubicBezTo>
                    <a:pt x="4533" y="6983"/>
                    <a:pt x="1652" y="9809"/>
                    <a:pt x="1" y="13081"/>
                  </a:cubicBezTo>
                  <a:cubicBezTo>
                    <a:pt x="3399" y="15079"/>
                    <a:pt x="7073" y="16741"/>
                    <a:pt x="10978" y="17227"/>
                  </a:cubicBezTo>
                  <a:cubicBezTo>
                    <a:pt x="11696" y="17317"/>
                    <a:pt x="12423" y="17363"/>
                    <a:pt x="13151" y="17363"/>
                  </a:cubicBezTo>
                  <a:cubicBezTo>
                    <a:pt x="16389" y="17363"/>
                    <a:pt x="19640" y="16455"/>
                    <a:pt x="22131" y="14427"/>
                  </a:cubicBezTo>
                  <a:cubicBezTo>
                    <a:pt x="26232" y="11084"/>
                    <a:pt x="27597" y="5442"/>
                    <a:pt x="28074" y="172"/>
                  </a:cubicBezTo>
                  <a:cubicBezTo>
                    <a:pt x="27334" y="58"/>
                    <a:pt x="26575" y="1"/>
                    <a:pt x="25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2"/>
            <p:cNvSpPr/>
            <p:nvPr/>
          </p:nvSpPr>
          <p:spPr>
            <a:xfrm>
              <a:off x="1370600" y="2103575"/>
              <a:ext cx="16825" cy="16500"/>
            </a:xfrm>
            <a:custGeom>
              <a:avLst/>
              <a:gdLst/>
              <a:ahLst/>
              <a:cxnLst/>
              <a:rect l="l" t="t" r="r" b="b"/>
              <a:pathLst>
                <a:path w="673" h="660" extrusionOk="0">
                  <a:moveTo>
                    <a:pt x="331" y="1"/>
                  </a:moveTo>
                  <a:cubicBezTo>
                    <a:pt x="328" y="1"/>
                    <a:pt x="325" y="1"/>
                    <a:pt x="322" y="1"/>
                  </a:cubicBezTo>
                  <a:cubicBezTo>
                    <a:pt x="141" y="11"/>
                    <a:pt x="0" y="167"/>
                    <a:pt x="10" y="347"/>
                  </a:cubicBezTo>
                  <a:cubicBezTo>
                    <a:pt x="20" y="522"/>
                    <a:pt x="161" y="659"/>
                    <a:pt x="334" y="659"/>
                  </a:cubicBezTo>
                  <a:cubicBezTo>
                    <a:pt x="340" y="659"/>
                    <a:pt x="346" y="659"/>
                    <a:pt x="352" y="659"/>
                  </a:cubicBezTo>
                  <a:cubicBezTo>
                    <a:pt x="537" y="649"/>
                    <a:pt x="673" y="498"/>
                    <a:pt x="663" y="317"/>
                  </a:cubicBezTo>
                  <a:cubicBezTo>
                    <a:pt x="658" y="140"/>
                    <a:pt x="50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2"/>
            <p:cNvSpPr/>
            <p:nvPr/>
          </p:nvSpPr>
          <p:spPr>
            <a:xfrm>
              <a:off x="1345625" y="2178250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40" y="0"/>
                  </a:moveTo>
                  <a:cubicBezTo>
                    <a:pt x="334" y="0"/>
                    <a:pt x="328" y="0"/>
                    <a:pt x="322" y="1"/>
                  </a:cubicBezTo>
                  <a:cubicBezTo>
                    <a:pt x="141" y="11"/>
                    <a:pt x="1" y="161"/>
                    <a:pt x="11" y="347"/>
                  </a:cubicBezTo>
                  <a:cubicBezTo>
                    <a:pt x="20" y="520"/>
                    <a:pt x="166" y="658"/>
                    <a:pt x="347" y="658"/>
                  </a:cubicBezTo>
                  <a:cubicBezTo>
                    <a:pt x="350" y="658"/>
                    <a:pt x="354" y="658"/>
                    <a:pt x="357" y="658"/>
                  </a:cubicBezTo>
                  <a:cubicBezTo>
                    <a:pt x="538" y="648"/>
                    <a:pt x="678" y="492"/>
                    <a:pt x="668" y="312"/>
                  </a:cubicBezTo>
                  <a:cubicBezTo>
                    <a:pt x="658" y="137"/>
                    <a:pt x="513" y="0"/>
                    <a:pt x="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2"/>
            <p:cNvSpPr/>
            <p:nvPr/>
          </p:nvSpPr>
          <p:spPr>
            <a:xfrm>
              <a:off x="1329325" y="212002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1"/>
                    <a:pt x="321" y="1"/>
                  </a:cubicBezTo>
                  <a:cubicBezTo>
                    <a:pt x="136" y="11"/>
                    <a:pt x="0" y="166"/>
                    <a:pt x="5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3"/>
                    <a:pt x="663" y="312"/>
                  </a:cubicBezTo>
                  <a:cubicBezTo>
                    <a:pt x="653" y="134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2"/>
            <p:cNvSpPr/>
            <p:nvPr/>
          </p:nvSpPr>
          <p:spPr>
            <a:xfrm>
              <a:off x="1278500" y="2271750"/>
              <a:ext cx="45450" cy="42975"/>
            </a:xfrm>
            <a:custGeom>
              <a:avLst/>
              <a:gdLst/>
              <a:ahLst/>
              <a:cxnLst/>
              <a:rect l="l" t="t" r="r" b="b"/>
              <a:pathLst>
                <a:path w="1818" h="1719" extrusionOk="0">
                  <a:moveTo>
                    <a:pt x="844" y="1"/>
                  </a:moveTo>
                  <a:cubicBezTo>
                    <a:pt x="568" y="1"/>
                    <a:pt x="297" y="133"/>
                    <a:pt x="131" y="381"/>
                  </a:cubicBezTo>
                  <a:cubicBezTo>
                    <a:pt x="65" y="477"/>
                    <a:pt x="20" y="587"/>
                    <a:pt x="0" y="698"/>
                  </a:cubicBezTo>
                  <a:cubicBezTo>
                    <a:pt x="5" y="698"/>
                    <a:pt x="15" y="698"/>
                    <a:pt x="20" y="703"/>
                  </a:cubicBezTo>
                  <a:cubicBezTo>
                    <a:pt x="231" y="773"/>
                    <a:pt x="342" y="1004"/>
                    <a:pt x="271" y="1215"/>
                  </a:cubicBezTo>
                  <a:cubicBezTo>
                    <a:pt x="246" y="1280"/>
                    <a:pt x="206" y="1330"/>
                    <a:pt x="161" y="1375"/>
                  </a:cubicBezTo>
                  <a:cubicBezTo>
                    <a:pt x="216" y="1445"/>
                    <a:pt x="281" y="1516"/>
                    <a:pt x="362" y="1571"/>
                  </a:cubicBezTo>
                  <a:cubicBezTo>
                    <a:pt x="510" y="1671"/>
                    <a:pt x="677" y="1718"/>
                    <a:pt x="843" y="1718"/>
                  </a:cubicBezTo>
                  <a:cubicBezTo>
                    <a:pt x="1119" y="1718"/>
                    <a:pt x="1390" y="1585"/>
                    <a:pt x="1556" y="1340"/>
                  </a:cubicBezTo>
                  <a:cubicBezTo>
                    <a:pt x="1817" y="944"/>
                    <a:pt x="1717" y="412"/>
                    <a:pt x="1320" y="145"/>
                  </a:cubicBezTo>
                  <a:cubicBezTo>
                    <a:pt x="1174" y="48"/>
                    <a:pt x="1008" y="1"/>
                    <a:pt x="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2"/>
            <p:cNvSpPr/>
            <p:nvPr/>
          </p:nvSpPr>
          <p:spPr>
            <a:xfrm>
              <a:off x="1277375" y="2289175"/>
              <a:ext cx="9675" cy="16975"/>
            </a:xfrm>
            <a:custGeom>
              <a:avLst/>
              <a:gdLst/>
              <a:ahLst/>
              <a:cxnLst/>
              <a:rect l="l" t="t" r="r" b="b"/>
              <a:pathLst>
                <a:path w="387" h="679" extrusionOk="0">
                  <a:moveTo>
                    <a:pt x="45" y="1"/>
                  </a:moveTo>
                  <a:cubicBezTo>
                    <a:pt x="0" y="237"/>
                    <a:pt x="55" y="482"/>
                    <a:pt x="206" y="678"/>
                  </a:cubicBezTo>
                  <a:cubicBezTo>
                    <a:pt x="251" y="633"/>
                    <a:pt x="291" y="583"/>
                    <a:pt x="316" y="518"/>
                  </a:cubicBezTo>
                  <a:cubicBezTo>
                    <a:pt x="387" y="307"/>
                    <a:pt x="276" y="76"/>
                    <a:pt x="65" y="6"/>
                  </a:cubicBezTo>
                  <a:cubicBezTo>
                    <a:pt x="60" y="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1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2"/>
            <p:cNvSpPr/>
            <p:nvPr/>
          </p:nvSpPr>
          <p:spPr>
            <a:xfrm>
              <a:off x="1264450" y="2288775"/>
              <a:ext cx="18075" cy="19950"/>
            </a:xfrm>
            <a:custGeom>
              <a:avLst/>
              <a:gdLst/>
              <a:ahLst/>
              <a:cxnLst/>
              <a:rect l="l" t="t" r="r" b="b"/>
              <a:pathLst>
                <a:path w="723" h="798" extrusionOk="0">
                  <a:moveTo>
                    <a:pt x="451" y="0"/>
                  </a:moveTo>
                  <a:cubicBezTo>
                    <a:pt x="287" y="0"/>
                    <a:pt x="133" y="104"/>
                    <a:pt x="75" y="268"/>
                  </a:cubicBezTo>
                  <a:cubicBezTo>
                    <a:pt x="0" y="473"/>
                    <a:pt x="110" y="704"/>
                    <a:pt x="321" y="775"/>
                  </a:cubicBezTo>
                  <a:cubicBezTo>
                    <a:pt x="366" y="790"/>
                    <a:pt x="411" y="797"/>
                    <a:pt x="456" y="797"/>
                  </a:cubicBezTo>
                  <a:cubicBezTo>
                    <a:pt x="555" y="797"/>
                    <a:pt x="650" y="760"/>
                    <a:pt x="723" y="694"/>
                  </a:cubicBezTo>
                  <a:cubicBezTo>
                    <a:pt x="572" y="498"/>
                    <a:pt x="517" y="253"/>
                    <a:pt x="562" y="17"/>
                  </a:cubicBezTo>
                  <a:cubicBezTo>
                    <a:pt x="525" y="6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2"/>
            <p:cNvSpPr/>
            <p:nvPr/>
          </p:nvSpPr>
          <p:spPr>
            <a:xfrm>
              <a:off x="1169075" y="2334425"/>
              <a:ext cx="20225" cy="19900"/>
            </a:xfrm>
            <a:custGeom>
              <a:avLst/>
              <a:gdLst/>
              <a:ahLst/>
              <a:cxnLst/>
              <a:rect l="l" t="t" r="r" b="b"/>
              <a:pathLst>
                <a:path w="809" h="796" extrusionOk="0">
                  <a:moveTo>
                    <a:pt x="354" y="1"/>
                  </a:moveTo>
                  <a:cubicBezTo>
                    <a:pt x="210" y="1"/>
                    <a:pt x="73" y="80"/>
                    <a:pt x="0" y="213"/>
                  </a:cubicBezTo>
                  <a:cubicBezTo>
                    <a:pt x="206" y="344"/>
                    <a:pt x="342" y="560"/>
                    <a:pt x="382" y="796"/>
                  </a:cubicBezTo>
                  <a:cubicBezTo>
                    <a:pt x="522" y="791"/>
                    <a:pt x="658" y="705"/>
                    <a:pt x="718" y="565"/>
                  </a:cubicBezTo>
                  <a:cubicBezTo>
                    <a:pt x="808" y="364"/>
                    <a:pt x="723" y="128"/>
                    <a:pt x="522" y="38"/>
                  </a:cubicBezTo>
                  <a:cubicBezTo>
                    <a:pt x="468" y="12"/>
                    <a:pt x="411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2"/>
            <p:cNvSpPr/>
            <p:nvPr/>
          </p:nvSpPr>
          <p:spPr>
            <a:xfrm>
              <a:off x="1134300" y="2336325"/>
              <a:ext cx="44700" cy="42925"/>
            </a:xfrm>
            <a:custGeom>
              <a:avLst/>
              <a:gdLst/>
              <a:ahLst/>
              <a:cxnLst/>
              <a:rect l="l" t="t" r="r" b="b"/>
              <a:pathLst>
                <a:path w="1788" h="1717" extrusionOk="0">
                  <a:moveTo>
                    <a:pt x="934" y="1"/>
                  </a:moveTo>
                  <a:cubicBezTo>
                    <a:pt x="518" y="1"/>
                    <a:pt x="154" y="295"/>
                    <a:pt x="81" y="715"/>
                  </a:cubicBezTo>
                  <a:cubicBezTo>
                    <a:pt x="1" y="1181"/>
                    <a:pt x="317" y="1623"/>
                    <a:pt x="784" y="1703"/>
                  </a:cubicBezTo>
                  <a:cubicBezTo>
                    <a:pt x="833" y="1712"/>
                    <a:pt x="883" y="1716"/>
                    <a:pt x="931" y="1716"/>
                  </a:cubicBezTo>
                  <a:cubicBezTo>
                    <a:pt x="1340" y="1716"/>
                    <a:pt x="1701" y="1423"/>
                    <a:pt x="1773" y="1006"/>
                  </a:cubicBezTo>
                  <a:cubicBezTo>
                    <a:pt x="1788" y="905"/>
                    <a:pt x="1788" y="815"/>
                    <a:pt x="1773" y="720"/>
                  </a:cubicBezTo>
                  <a:cubicBezTo>
                    <a:pt x="1757" y="722"/>
                    <a:pt x="1740" y="723"/>
                    <a:pt x="1724" y="723"/>
                  </a:cubicBezTo>
                  <a:cubicBezTo>
                    <a:pt x="1675" y="723"/>
                    <a:pt x="1627" y="712"/>
                    <a:pt x="1582" y="690"/>
                  </a:cubicBezTo>
                  <a:cubicBezTo>
                    <a:pt x="1381" y="594"/>
                    <a:pt x="1291" y="358"/>
                    <a:pt x="1381" y="157"/>
                  </a:cubicBezTo>
                  <a:cubicBezTo>
                    <a:pt x="1386" y="152"/>
                    <a:pt x="1391" y="147"/>
                    <a:pt x="1391" y="137"/>
                  </a:cubicBezTo>
                  <a:cubicBezTo>
                    <a:pt x="1301" y="77"/>
                    <a:pt x="1191" y="37"/>
                    <a:pt x="1075" y="12"/>
                  </a:cubicBezTo>
                  <a:cubicBezTo>
                    <a:pt x="1028" y="4"/>
                    <a:pt x="98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2"/>
            <p:cNvSpPr/>
            <p:nvPr/>
          </p:nvSpPr>
          <p:spPr>
            <a:xfrm>
              <a:off x="1166550" y="2339750"/>
              <a:ext cx="12075" cy="14675"/>
            </a:xfrm>
            <a:custGeom>
              <a:avLst/>
              <a:gdLst/>
              <a:ahLst/>
              <a:cxnLst/>
              <a:rect l="l" t="t" r="r" b="b"/>
              <a:pathLst>
                <a:path w="483" h="587" extrusionOk="0">
                  <a:moveTo>
                    <a:pt x="101" y="0"/>
                  </a:moveTo>
                  <a:cubicBezTo>
                    <a:pt x="101" y="10"/>
                    <a:pt x="96" y="15"/>
                    <a:pt x="91" y="20"/>
                  </a:cubicBezTo>
                  <a:cubicBezTo>
                    <a:pt x="1" y="221"/>
                    <a:pt x="91" y="457"/>
                    <a:pt x="292" y="553"/>
                  </a:cubicBezTo>
                  <a:cubicBezTo>
                    <a:pt x="337" y="575"/>
                    <a:pt x="385" y="586"/>
                    <a:pt x="434" y="586"/>
                  </a:cubicBezTo>
                  <a:cubicBezTo>
                    <a:pt x="450" y="586"/>
                    <a:pt x="467" y="585"/>
                    <a:pt x="483" y="583"/>
                  </a:cubicBezTo>
                  <a:cubicBezTo>
                    <a:pt x="443" y="347"/>
                    <a:pt x="307" y="131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2"/>
            <p:cNvSpPr/>
            <p:nvPr/>
          </p:nvSpPr>
          <p:spPr>
            <a:xfrm>
              <a:off x="1049100" y="2367475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36" y="1"/>
                  </a:moveTo>
                  <a:cubicBezTo>
                    <a:pt x="333" y="1"/>
                    <a:pt x="330" y="1"/>
                    <a:pt x="327" y="1"/>
                  </a:cubicBezTo>
                  <a:cubicBezTo>
                    <a:pt x="141" y="16"/>
                    <a:pt x="1" y="166"/>
                    <a:pt x="11" y="347"/>
                  </a:cubicBezTo>
                  <a:cubicBezTo>
                    <a:pt x="21" y="522"/>
                    <a:pt x="166" y="659"/>
                    <a:pt x="339" y="659"/>
                  </a:cubicBezTo>
                  <a:cubicBezTo>
                    <a:pt x="345" y="659"/>
                    <a:pt x="351" y="659"/>
                    <a:pt x="357" y="658"/>
                  </a:cubicBezTo>
                  <a:cubicBezTo>
                    <a:pt x="538" y="648"/>
                    <a:pt x="678" y="498"/>
                    <a:pt x="668" y="317"/>
                  </a:cubicBezTo>
                  <a:cubicBezTo>
                    <a:pt x="659" y="139"/>
                    <a:pt x="508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2"/>
            <p:cNvSpPr/>
            <p:nvPr/>
          </p:nvSpPr>
          <p:spPr>
            <a:xfrm>
              <a:off x="971050" y="2258925"/>
              <a:ext cx="16850" cy="16350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36" y="0"/>
                  </a:moveTo>
                  <a:cubicBezTo>
                    <a:pt x="330" y="0"/>
                    <a:pt x="323" y="1"/>
                    <a:pt x="317" y="1"/>
                  </a:cubicBezTo>
                  <a:cubicBezTo>
                    <a:pt x="136" y="11"/>
                    <a:pt x="1" y="162"/>
                    <a:pt x="6" y="342"/>
                  </a:cubicBezTo>
                  <a:cubicBezTo>
                    <a:pt x="16" y="522"/>
                    <a:pt x="161" y="654"/>
                    <a:pt x="333" y="654"/>
                  </a:cubicBezTo>
                  <a:cubicBezTo>
                    <a:pt x="340" y="654"/>
                    <a:pt x="346" y="654"/>
                    <a:pt x="352" y="653"/>
                  </a:cubicBezTo>
                  <a:cubicBezTo>
                    <a:pt x="533" y="648"/>
                    <a:pt x="673" y="493"/>
                    <a:pt x="663" y="312"/>
                  </a:cubicBezTo>
                  <a:cubicBezTo>
                    <a:pt x="654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2"/>
            <p:cNvSpPr/>
            <p:nvPr/>
          </p:nvSpPr>
          <p:spPr>
            <a:xfrm>
              <a:off x="921750" y="22039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5" y="0"/>
                    <a:pt x="322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20" y="521"/>
                    <a:pt x="166" y="659"/>
                    <a:pt x="338" y="659"/>
                  </a:cubicBezTo>
                  <a:cubicBezTo>
                    <a:pt x="344" y="659"/>
                    <a:pt x="351" y="658"/>
                    <a:pt x="357" y="658"/>
                  </a:cubicBezTo>
                  <a:cubicBezTo>
                    <a:pt x="537" y="648"/>
                    <a:pt x="673" y="492"/>
                    <a:pt x="668" y="317"/>
                  </a:cubicBezTo>
                  <a:cubicBezTo>
                    <a:pt x="658" y="134"/>
                    <a:pt x="508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2"/>
            <p:cNvSpPr/>
            <p:nvPr/>
          </p:nvSpPr>
          <p:spPr>
            <a:xfrm>
              <a:off x="913600" y="22433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0"/>
                    <a:pt x="321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7"/>
                    <a:pt x="663" y="317"/>
                  </a:cubicBezTo>
                  <a:cubicBezTo>
                    <a:pt x="658" y="139"/>
                    <a:pt x="507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2"/>
            <p:cNvSpPr/>
            <p:nvPr/>
          </p:nvSpPr>
          <p:spPr>
            <a:xfrm>
              <a:off x="1135825" y="2301975"/>
              <a:ext cx="46700" cy="29900"/>
            </a:xfrm>
            <a:custGeom>
              <a:avLst/>
              <a:gdLst/>
              <a:ahLst/>
              <a:cxnLst/>
              <a:rect l="l" t="t" r="r" b="b"/>
              <a:pathLst>
                <a:path w="1868" h="1196" fill="none" extrusionOk="0">
                  <a:moveTo>
                    <a:pt x="1867" y="221"/>
                  </a:moveTo>
                  <a:cubicBezTo>
                    <a:pt x="1054" y="1"/>
                    <a:pt x="276" y="472"/>
                    <a:pt x="0" y="1195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2"/>
            <p:cNvSpPr/>
            <p:nvPr/>
          </p:nvSpPr>
          <p:spPr>
            <a:xfrm>
              <a:off x="1245875" y="2252025"/>
              <a:ext cx="49825" cy="24500"/>
            </a:xfrm>
            <a:custGeom>
              <a:avLst/>
              <a:gdLst/>
              <a:ahLst/>
              <a:cxnLst/>
              <a:rect l="l" t="t" r="r" b="b"/>
              <a:pathLst>
                <a:path w="1993" h="980" fill="none" extrusionOk="0">
                  <a:moveTo>
                    <a:pt x="0" y="980"/>
                  </a:moveTo>
                  <a:cubicBezTo>
                    <a:pt x="402" y="237"/>
                    <a:pt x="1285" y="1"/>
                    <a:pt x="1993" y="307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2"/>
            <p:cNvSpPr/>
            <p:nvPr/>
          </p:nvSpPr>
          <p:spPr>
            <a:xfrm>
              <a:off x="899525" y="1835425"/>
              <a:ext cx="204575" cy="259275"/>
            </a:xfrm>
            <a:custGeom>
              <a:avLst/>
              <a:gdLst/>
              <a:ahLst/>
              <a:cxnLst/>
              <a:rect l="l" t="t" r="r" b="b"/>
              <a:pathLst>
                <a:path w="8183" h="10371" fill="none" extrusionOk="0">
                  <a:moveTo>
                    <a:pt x="8182" y="10371"/>
                  </a:moveTo>
                  <a:cubicBezTo>
                    <a:pt x="8032" y="9251"/>
                    <a:pt x="7344" y="8217"/>
                    <a:pt x="6365" y="7655"/>
                  </a:cubicBezTo>
                  <a:cubicBezTo>
                    <a:pt x="4498" y="6576"/>
                    <a:pt x="2465" y="7339"/>
                    <a:pt x="980" y="5346"/>
                  </a:cubicBezTo>
                  <a:cubicBezTo>
                    <a:pt x="247" y="4358"/>
                    <a:pt x="1" y="2977"/>
                    <a:pt x="513" y="1858"/>
                  </a:cubicBezTo>
                  <a:cubicBezTo>
                    <a:pt x="1020" y="739"/>
                    <a:pt x="2340" y="1"/>
                    <a:pt x="3529" y="30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808800" y="2305750"/>
              <a:ext cx="172200" cy="62750"/>
            </a:xfrm>
            <a:custGeom>
              <a:avLst/>
              <a:gdLst/>
              <a:ahLst/>
              <a:cxnLst/>
              <a:rect l="l" t="t" r="r" b="b"/>
              <a:pathLst>
                <a:path w="6888" h="2510" fill="none" extrusionOk="0">
                  <a:moveTo>
                    <a:pt x="1" y="0"/>
                  </a:moveTo>
                  <a:cubicBezTo>
                    <a:pt x="2079" y="1325"/>
                    <a:pt x="4448" y="2189"/>
                    <a:pt x="6887" y="251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1395075" y="2023400"/>
              <a:ext cx="2900" cy="37175"/>
            </a:xfrm>
            <a:custGeom>
              <a:avLst/>
              <a:gdLst/>
              <a:ahLst/>
              <a:cxnLst/>
              <a:rect l="l" t="t" r="r" b="b"/>
              <a:pathLst>
                <a:path w="116" h="1487" fill="none" extrusionOk="0">
                  <a:moveTo>
                    <a:pt x="116" y="1"/>
                  </a:moveTo>
                  <a:cubicBezTo>
                    <a:pt x="30" y="493"/>
                    <a:pt x="0" y="990"/>
                    <a:pt x="20" y="148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1414525" y="2025925"/>
              <a:ext cx="4650" cy="29750"/>
            </a:xfrm>
            <a:custGeom>
              <a:avLst/>
              <a:gdLst/>
              <a:ahLst/>
              <a:cxnLst/>
              <a:rect l="l" t="t" r="r" b="b"/>
              <a:pathLst>
                <a:path w="186" h="1190" fill="none" extrusionOk="0">
                  <a:moveTo>
                    <a:pt x="186" y="0"/>
                  </a:moveTo>
                  <a:cubicBezTo>
                    <a:pt x="121" y="397"/>
                    <a:pt x="60" y="793"/>
                    <a:pt x="0" y="11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1180375" y="2353675"/>
              <a:ext cx="90350" cy="37675"/>
            </a:xfrm>
            <a:custGeom>
              <a:avLst/>
              <a:gdLst/>
              <a:ahLst/>
              <a:cxnLst/>
              <a:rect l="l" t="t" r="r" b="b"/>
              <a:pathLst>
                <a:path w="3614" h="1507" fill="none" extrusionOk="0">
                  <a:moveTo>
                    <a:pt x="0" y="819"/>
                  </a:moveTo>
                  <a:cubicBezTo>
                    <a:pt x="1210" y="1506"/>
                    <a:pt x="2756" y="1029"/>
                    <a:pt x="36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1177975" y="2362700"/>
              <a:ext cx="7175" cy="26125"/>
            </a:xfrm>
            <a:custGeom>
              <a:avLst/>
              <a:gdLst/>
              <a:ahLst/>
              <a:cxnLst/>
              <a:rect l="l" t="t" r="r" b="b"/>
              <a:pathLst>
                <a:path w="287" h="1045" fill="none" extrusionOk="0">
                  <a:moveTo>
                    <a:pt x="101" y="1045"/>
                  </a:moveTo>
                  <a:cubicBezTo>
                    <a:pt x="1" y="694"/>
                    <a:pt x="71" y="297"/>
                    <a:pt x="287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1225925" y="2093300"/>
              <a:ext cx="11675" cy="62900"/>
            </a:xfrm>
            <a:custGeom>
              <a:avLst/>
              <a:gdLst/>
              <a:ahLst/>
              <a:cxnLst/>
              <a:rect l="l" t="t" r="r" b="b"/>
              <a:pathLst>
                <a:path w="467" h="2516" fill="none" extrusionOk="0">
                  <a:moveTo>
                    <a:pt x="0" y="1"/>
                  </a:moveTo>
                  <a:cubicBezTo>
                    <a:pt x="156" y="839"/>
                    <a:pt x="311" y="1677"/>
                    <a:pt x="467" y="251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0" name="Google Shape;6870;p32"/>
          <p:cNvGrpSpPr/>
          <p:nvPr/>
        </p:nvGrpSpPr>
        <p:grpSpPr>
          <a:xfrm>
            <a:off x="7594186" y="3624570"/>
            <a:ext cx="1876687" cy="1761812"/>
            <a:chOff x="7099611" y="3472170"/>
            <a:chExt cx="1876687" cy="1761812"/>
          </a:xfrm>
        </p:grpSpPr>
        <p:sp>
          <p:nvSpPr>
            <p:cNvPr id="6871" name="Google Shape;6871;p32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2" name="Google Shape;6872;p32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6873" name="Google Shape;6873;p32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32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5" name="Google Shape;6875;p32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32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32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32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32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0" name="Google Shape;6880;p32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32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32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32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32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32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32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32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8" name="Google Shape;6888;p32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9" name="Google Shape;6889;p32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32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1" name="Google Shape;6891;p32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2" name="Google Shape;6892;p32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3" name="Google Shape;6893;p32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4" name="Google Shape;6894;p32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5" name="Google Shape;6895;p32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6" name="Google Shape;6896;p32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7" name="Google Shape;6897;p32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8" name="Google Shape;6898;p32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9" name="Google Shape;6899;p32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rgbClr val="00B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0" name="Google Shape;6900;p32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1" name="Google Shape;6901;p32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2" name="Google Shape;6902;p32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3" name="Google Shape;6903;p32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rgbClr val="00B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4" name="Google Shape;6904;p32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5" name="Google Shape;6905;p32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6" name="Google Shape;6906;p32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7" name="Google Shape;6907;p32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8" name="Google Shape;6908;p32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32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0" name="Google Shape;6910;p32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1" name="Google Shape;6911;p32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2" name="Google Shape;6912;p32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3" name="Google Shape;6913;p32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4" name="Google Shape;6914;p32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5" name="Google Shape;6915;p32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6" name="Google Shape;6916;p32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7" name="Google Shape;6917;p32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8" name="Google Shape;6918;p32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9" name="Google Shape;6919;p32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0" name="Google Shape;6920;p32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1" name="Google Shape;6921;p32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2" name="Google Shape;6922;p32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3" name="Google Shape;6923;p32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4" name="Google Shape;6924;p32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5" name="Google Shape;6925;p32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6" name="Google Shape;6926;p32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7" name="Google Shape;6927;p32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8" name="Google Shape;6928;p32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9" name="Google Shape;6929;p32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0" name="Google Shape;6930;p32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1" name="Google Shape;6931;p32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2" name="Google Shape;6932;p32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3" name="Google Shape;6933;p32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4" name="Google Shape;6934;p32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5" name="Google Shape;6935;p32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6" name="Google Shape;6936;p32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7" name="Google Shape;6937;p32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8" name="Google Shape;6938;p32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9" name="Google Shape;6939;p32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0" name="Google Shape;6940;p32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1" name="Google Shape;6941;p32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2" name="Google Shape;6942;p32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3" name="Google Shape;6943;p32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4" name="Google Shape;6944;p32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5" name="Google Shape;6945;p32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6" name="Google Shape;6946;p32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7" name="Google Shape;6947;p32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8" name="Google Shape;6948;p32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9" name="Google Shape;6949;p32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0" name="Google Shape;6950;p32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1" name="Google Shape;6951;p32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2" name="Google Shape;6952;p32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3" name="Google Shape;6953;p32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4" name="Google Shape;6954;p32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5" name="Google Shape;6955;p32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32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32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32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32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0" name="Google Shape;6960;p32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1" name="Google Shape;6961;p32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32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32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32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32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32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32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32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32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32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32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32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32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32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32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32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32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32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32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32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32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32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32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32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32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32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32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32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32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0" name="Google Shape;6990;p32"/>
          <p:cNvGrpSpPr/>
          <p:nvPr/>
        </p:nvGrpSpPr>
        <p:grpSpPr>
          <a:xfrm>
            <a:off x="2186214" y="166122"/>
            <a:ext cx="820208" cy="327963"/>
            <a:chOff x="6176600" y="3023250"/>
            <a:chExt cx="444100" cy="177575"/>
          </a:xfrm>
        </p:grpSpPr>
        <p:sp>
          <p:nvSpPr>
            <p:cNvPr id="6991" name="Google Shape;6991;p32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2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2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2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2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2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2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2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2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2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2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2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2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2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2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2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2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2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2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0" name="Google Shape;7010;p32"/>
          <p:cNvGrpSpPr/>
          <p:nvPr/>
        </p:nvGrpSpPr>
        <p:grpSpPr>
          <a:xfrm>
            <a:off x="90797" y="373345"/>
            <a:ext cx="8774801" cy="3267512"/>
            <a:chOff x="90797" y="373345"/>
            <a:chExt cx="8774801" cy="3267512"/>
          </a:xfrm>
        </p:grpSpPr>
        <p:grpSp>
          <p:nvGrpSpPr>
            <p:cNvPr id="7011" name="Google Shape;7011;p32"/>
            <p:cNvGrpSpPr/>
            <p:nvPr/>
          </p:nvGrpSpPr>
          <p:grpSpPr>
            <a:xfrm>
              <a:off x="8048014" y="3130818"/>
              <a:ext cx="80718" cy="80653"/>
              <a:chOff x="4788500" y="2618450"/>
              <a:chExt cx="130400" cy="130275"/>
            </a:xfrm>
          </p:grpSpPr>
          <p:sp>
            <p:nvSpPr>
              <p:cNvPr id="7012" name="Google Shape;7012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4" name="Google Shape;7014;p32"/>
            <p:cNvGrpSpPr/>
            <p:nvPr/>
          </p:nvGrpSpPr>
          <p:grpSpPr>
            <a:xfrm flipH="1">
              <a:off x="3672797" y="373345"/>
              <a:ext cx="120739" cy="120737"/>
              <a:chOff x="5052650" y="3025125"/>
              <a:chExt cx="316899" cy="316978"/>
            </a:xfrm>
          </p:grpSpPr>
          <p:sp>
            <p:nvSpPr>
              <p:cNvPr id="7015" name="Google Shape;7015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8" name="Google Shape;7018;p32"/>
            <p:cNvGrpSpPr/>
            <p:nvPr/>
          </p:nvGrpSpPr>
          <p:grpSpPr>
            <a:xfrm>
              <a:off x="8744874" y="2873632"/>
              <a:ext cx="120724" cy="120609"/>
              <a:chOff x="4953114" y="2947679"/>
              <a:chExt cx="130400" cy="130275"/>
            </a:xfrm>
          </p:grpSpPr>
          <p:sp>
            <p:nvSpPr>
              <p:cNvPr id="7019" name="Google Shape;7019;p32"/>
              <p:cNvSpPr/>
              <p:nvPr/>
            </p:nvSpPr>
            <p:spPr>
              <a:xfrm>
                <a:off x="4953114" y="2947679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32"/>
              <p:cNvSpPr/>
              <p:nvPr/>
            </p:nvSpPr>
            <p:spPr>
              <a:xfrm>
                <a:off x="4965039" y="2981304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1" name="Google Shape;7021;p32"/>
            <p:cNvGrpSpPr/>
            <p:nvPr/>
          </p:nvGrpSpPr>
          <p:grpSpPr>
            <a:xfrm>
              <a:off x="162951" y="1345033"/>
              <a:ext cx="169351" cy="169361"/>
              <a:chOff x="5052650" y="3025125"/>
              <a:chExt cx="316899" cy="316978"/>
            </a:xfrm>
          </p:grpSpPr>
          <p:sp>
            <p:nvSpPr>
              <p:cNvPr id="7022" name="Google Shape;7022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5" name="Google Shape;7025;p32"/>
            <p:cNvGrpSpPr/>
            <p:nvPr/>
          </p:nvGrpSpPr>
          <p:grpSpPr>
            <a:xfrm>
              <a:off x="3538627" y="1188318"/>
              <a:ext cx="80718" cy="80653"/>
              <a:chOff x="4788500" y="2618450"/>
              <a:chExt cx="130400" cy="130275"/>
            </a:xfrm>
          </p:grpSpPr>
          <p:sp>
            <p:nvSpPr>
              <p:cNvPr id="7026" name="Google Shape;7026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8" name="Google Shape;7028;p32"/>
            <p:cNvGrpSpPr/>
            <p:nvPr/>
          </p:nvGrpSpPr>
          <p:grpSpPr>
            <a:xfrm flipH="1">
              <a:off x="8394460" y="494063"/>
              <a:ext cx="276127" cy="484203"/>
              <a:chOff x="5014612" y="2738125"/>
              <a:chExt cx="276127" cy="484203"/>
            </a:xfrm>
          </p:grpSpPr>
          <p:sp>
            <p:nvSpPr>
              <p:cNvPr id="7029" name="Google Shape;7029;p32"/>
              <p:cNvSpPr/>
              <p:nvPr/>
            </p:nvSpPr>
            <p:spPr>
              <a:xfrm>
                <a:off x="5014612" y="2738125"/>
                <a:ext cx="276127" cy="276196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2"/>
              <p:cNvSpPr/>
              <p:nvPr/>
            </p:nvSpPr>
            <p:spPr>
              <a:xfrm>
                <a:off x="5070155" y="2867533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2" name="Google Shape;7032;p32"/>
            <p:cNvGrpSpPr/>
            <p:nvPr/>
          </p:nvGrpSpPr>
          <p:grpSpPr>
            <a:xfrm flipH="1">
              <a:off x="90797" y="3520120"/>
              <a:ext cx="120739" cy="120737"/>
              <a:chOff x="5052650" y="3025125"/>
              <a:chExt cx="316899" cy="316978"/>
            </a:xfrm>
          </p:grpSpPr>
          <p:sp>
            <p:nvSpPr>
              <p:cNvPr id="7033" name="Google Shape;7033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6" name="Google Shape;7036;p32"/>
            <p:cNvGrpSpPr/>
            <p:nvPr/>
          </p:nvGrpSpPr>
          <p:grpSpPr>
            <a:xfrm>
              <a:off x="6812514" y="2546181"/>
              <a:ext cx="80718" cy="80653"/>
              <a:chOff x="4788500" y="2618450"/>
              <a:chExt cx="130400" cy="130275"/>
            </a:xfrm>
          </p:grpSpPr>
          <p:sp>
            <p:nvSpPr>
              <p:cNvPr id="7037" name="Google Shape;7037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9" name="Google Shape;7039;p32"/>
            <p:cNvGrpSpPr/>
            <p:nvPr/>
          </p:nvGrpSpPr>
          <p:grpSpPr>
            <a:xfrm flipH="1">
              <a:off x="8182297" y="1369345"/>
              <a:ext cx="120739" cy="120737"/>
              <a:chOff x="5052650" y="3025125"/>
              <a:chExt cx="316899" cy="316978"/>
            </a:xfrm>
          </p:grpSpPr>
          <p:sp>
            <p:nvSpPr>
              <p:cNvPr id="7040" name="Google Shape;7040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3" name="Google Shape;7043;p32"/>
            <p:cNvGrpSpPr/>
            <p:nvPr/>
          </p:nvGrpSpPr>
          <p:grpSpPr>
            <a:xfrm>
              <a:off x="4975949" y="3389157"/>
              <a:ext cx="120724" cy="120609"/>
              <a:chOff x="4788500" y="2618450"/>
              <a:chExt cx="130400" cy="130275"/>
            </a:xfrm>
          </p:grpSpPr>
          <p:sp>
            <p:nvSpPr>
              <p:cNvPr id="7044" name="Google Shape;7044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6" name="Google Shape;7046;p32"/>
            <p:cNvGrpSpPr/>
            <p:nvPr/>
          </p:nvGrpSpPr>
          <p:grpSpPr>
            <a:xfrm>
              <a:off x="4951639" y="1710483"/>
              <a:ext cx="169351" cy="169361"/>
              <a:chOff x="5052650" y="3025125"/>
              <a:chExt cx="316899" cy="316978"/>
            </a:xfrm>
          </p:grpSpPr>
          <p:sp>
            <p:nvSpPr>
              <p:cNvPr id="7047" name="Google Shape;7047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50" name="Google Shape;7050;p32"/>
          <p:cNvSpPr/>
          <p:nvPr/>
        </p:nvSpPr>
        <p:spPr>
          <a:xfrm>
            <a:off x="5503412" y="1888664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1" name="Google Shape;7051;p32"/>
          <p:cNvSpPr/>
          <p:nvPr/>
        </p:nvSpPr>
        <p:spPr>
          <a:xfrm>
            <a:off x="5993262" y="1792525"/>
            <a:ext cx="568964" cy="120780"/>
          </a:xfrm>
          <a:custGeom>
            <a:avLst/>
            <a:gdLst/>
            <a:ahLst/>
            <a:cxnLst/>
            <a:rect l="l" t="t" r="r" b="b"/>
            <a:pathLst>
              <a:path w="12931" h="2745" extrusionOk="0">
                <a:moveTo>
                  <a:pt x="7380" y="1"/>
                </a:moveTo>
                <a:cubicBezTo>
                  <a:pt x="7095" y="1"/>
                  <a:pt x="6814" y="22"/>
                  <a:pt x="6541" y="66"/>
                </a:cubicBezTo>
                <a:cubicBezTo>
                  <a:pt x="5432" y="241"/>
                  <a:pt x="4388" y="688"/>
                  <a:pt x="3308" y="1014"/>
                </a:cubicBezTo>
                <a:cubicBezTo>
                  <a:pt x="2550" y="1245"/>
                  <a:pt x="1750" y="1467"/>
                  <a:pt x="967" y="1467"/>
                </a:cubicBezTo>
                <a:cubicBezTo>
                  <a:pt x="640" y="1467"/>
                  <a:pt x="317" y="1429"/>
                  <a:pt x="1" y="1336"/>
                </a:cubicBezTo>
                <a:lnTo>
                  <a:pt x="1" y="1336"/>
                </a:lnTo>
                <a:cubicBezTo>
                  <a:pt x="947" y="2294"/>
                  <a:pt x="2312" y="2744"/>
                  <a:pt x="3653" y="2744"/>
                </a:cubicBezTo>
                <a:cubicBezTo>
                  <a:pt x="4062" y="2744"/>
                  <a:pt x="4468" y="2703"/>
                  <a:pt x="4859" y="2620"/>
                </a:cubicBezTo>
                <a:cubicBezTo>
                  <a:pt x="6230" y="2334"/>
                  <a:pt x="7555" y="1822"/>
                  <a:pt x="8940" y="1617"/>
                </a:cubicBezTo>
                <a:cubicBezTo>
                  <a:pt x="9291" y="1564"/>
                  <a:pt x="9652" y="1535"/>
                  <a:pt x="10012" y="1535"/>
                </a:cubicBezTo>
                <a:cubicBezTo>
                  <a:pt x="11072" y="1535"/>
                  <a:pt x="12129" y="1789"/>
                  <a:pt x="12930" y="2460"/>
                </a:cubicBezTo>
                <a:cubicBezTo>
                  <a:pt x="11603" y="1036"/>
                  <a:pt x="9384" y="1"/>
                  <a:pt x="738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2" name="Google Shape;7052;p32"/>
          <p:cNvGrpSpPr/>
          <p:nvPr/>
        </p:nvGrpSpPr>
        <p:grpSpPr>
          <a:xfrm flipH="1">
            <a:off x="8036842" y="1732919"/>
            <a:ext cx="1595479" cy="548380"/>
            <a:chOff x="2360400" y="1877425"/>
            <a:chExt cx="873900" cy="300400"/>
          </a:xfrm>
        </p:grpSpPr>
        <p:sp>
          <p:nvSpPr>
            <p:cNvPr id="7053" name="Google Shape;7053;p32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2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2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2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2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2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2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2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2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2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2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2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2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2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2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2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2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2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2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2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2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2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2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2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2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5"/>
          <p:cNvGrpSpPr/>
          <p:nvPr/>
        </p:nvGrpSpPr>
        <p:grpSpPr>
          <a:xfrm flipH="1">
            <a:off x="3126716" y="0"/>
            <a:ext cx="2876946" cy="5143313"/>
            <a:chOff x="6536175" y="0"/>
            <a:chExt cx="2440158" cy="4362437"/>
          </a:xfrm>
        </p:grpSpPr>
        <p:sp>
          <p:nvSpPr>
            <p:cNvPr id="777" name="Google Shape;777;p5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5"/>
          <p:cNvSpPr/>
          <p:nvPr/>
        </p:nvSpPr>
        <p:spPr>
          <a:xfrm flipH="1">
            <a:off x="-73414" y="3783113"/>
            <a:ext cx="9523639" cy="2454010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"/>
          <p:cNvSpPr/>
          <p:nvPr/>
        </p:nvSpPr>
        <p:spPr>
          <a:xfrm flipH="1">
            <a:off x="-714375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"/>
          <p:cNvGrpSpPr/>
          <p:nvPr/>
        </p:nvGrpSpPr>
        <p:grpSpPr>
          <a:xfrm rot="-420318">
            <a:off x="3582505" y="4630718"/>
            <a:ext cx="1279872" cy="419728"/>
            <a:chOff x="1656825" y="3872400"/>
            <a:chExt cx="835625" cy="274075"/>
          </a:xfrm>
        </p:grpSpPr>
        <p:sp>
          <p:nvSpPr>
            <p:cNvPr id="782" name="Google Shape;782;p5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"/>
          <p:cNvSpPr/>
          <p:nvPr/>
        </p:nvSpPr>
        <p:spPr>
          <a:xfrm flipH="1">
            <a:off x="-73423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5"/>
          <p:cNvGrpSpPr/>
          <p:nvPr/>
        </p:nvGrpSpPr>
        <p:grpSpPr>
          <a:xfrm>
            <a:off x="7780316" y="834832"/>
            <a:ext cx="2108721" cy="724805"/>
            <a:chOff x="2360400" y="1877425"/>
            <a:chExt cx="873900" cy="300400"/>
          </a:xfrm>
        </p:grpSpPr>
        <p:sp>
          <p:nvSpPr>
            <p:cNvPr id="810" name="Google Shape;810;p5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5"/>
          <p:cNvGrpSpPr/>
          <p:nvPr/>
        </p:nvGrpSpPr>
        <p:grpSpPr>
          <a:xfrm flipH="1">
            <a:off x="-919389" y="3600070"/>
            <a:ext cx="1876687" cy="1761812"/>
            <a:chOff x="578800" y="3042675"/>
            <a:chExt cx="1185975" cy="1113450"/>
          </a:xfrm>
        </p:grpSpPr>
        <p:sp>
          <p:nvSpPr>
            <p:cNvPr id="836" name="Google Shape;836;p5"/>
            <p:cNvSpPr/>
            <p:nvPr/>
          </p:nvSpPr>
          <p:spPr>
            <a:xfrm>
              <a:off x="694500" y="3538975"/>
              <a:ext cx="55850" cy="73950"/>
            </a:xfrm>
            <a:custGeom>
              <a:avLst/>
              <a:gdLst/>
              <a:ahLst/>
              <a:cxnLst/>
              <a:rect l="l" t="t" r="r" b="b"/>
              <a:pathLst>
                <a:path w="2234" h="2958" fill="none" extrusionOk="0">
                  <a:moveTo>
                    <a:pt x="0" y="2395"/>
                  </a:moveTo>
                  <a:cubicBezTo>
                    <a:pt x="608" y="2586"/>
                    <a:pt x="1220" y="2771"/>
                    <a:pt x="1827" y="2957"/>
                  </a:cubicBezTo>
                  <a:cubicBezTo>
                    <a:pt x="1908" y="1988"/>
                    <a:pt x="2108" y="970"/>
                    <a:pt x="223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598250" y="3490300"/>
              <a:ext cx="171550" cy="221625"/>
            </a:xfrm>
            <a:custGeom>
              <a:avLst/>
              <a:gdLst/>
              <a:ahLst/>
              <a:cxnLst/>
              <a:rect l="l" t="t" r="r" b="b"/>
              <a:pathLst>
                <a:path w="6862" h="8865" extrusionOk="0">
                  <a:moveTo>
                    <a:pt x="31" y="0"/>
                  </a:moveTo>
                  <a:lnTo>
                    <a:pt x="0" y="66"/>
                  </a:lnTo>
                  <a:cubicBezTo>
                    <a:pt x="2309" y="1220"/>
                    <a:pt x="3996" y="3584"/>
                    <a:pt x="4282" y="6159"/>
                  </a:cubicBezTo>
                  <a:cubicBezTo>
                    <a:pt x="4347" y="6721"/>
                    <a:pt x="4347" y="7288"/>
                    <a:pt x="4357" y="7856"/>
                  </a:cubicBezTo>
                  <a:lnTo>
                    <a:pt x="4377" y="7856"/>
                  </a:lnTo>
                  <a:cubicBezTo>
                    <a:pt x="4468" y="7911"/>
                    <a:pt x="4563" y="7961"/>
                    <a:pt x="4658" y="8006"/>
                  </a:cubicBezTo>
                  <a:cubicBezTo>
                    <a:pt x="4814" y="8071"/>
                    <a:pt x="4970" y="8122"/>
                    <a:pt x="5130" y="8172"/>
                  </a:cubicBezTo>
                  <a:cubicBezTo>
                    <a:pt x="5722" y="8367"/>
                    <a:pt x="6300" y="8603"/>
                    <a:pt x="6862" y="8864"/>
                  </a:cubicBezTo>
                  <a:cubicBezTo>
                    <a:pt x="6521" y="7886"/>
                    <a:pt x="6365" y="6837"/>
                    <a:pt x="6044" y="5848"/>
                  </a:cubicBezTo>
                  <a:cubicBezTo>
                    <a:pt x="5140" y="3082"/>
                    <a:pt x="2821" y="823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769775" y="3618675"/>
              <a:ext cx="124250" cy="254625"/>
            </a:xfrm>
            <a:custGeom>
              <a:avLst/>
              <a:gdLst/>
              <a:ahLst/>
              <a:cxnLst/>
              <a:rect l="l" t="t" r="r" b="b"/>
              <a:pathLst>
                <a:path w="4970" h="10185" extrusionOk="0">
                  <a:moveTo>
                    <a:pt x="1195" y="0"/>
                  </a:moveTo>
                  <a:cubicBezTo>
                    <a:pt x="1065" y="462"/>
                    <a:pt x="929" y="924"/>
                    <a:pt x="784" y="1385"/>
                  </a:cubicBezTo>
                  <a:cubicBezTo>
                    <a:pt x="538" y="2173"/>
                    <a:pt x="272" y="2961"/>
                    <a:pt x="6" y="3734"/>
                  </a:cubicBezTo>
                  <a:lnTo>
                    <a:pt x="1" y="3729"/>
                  </a:lnTo>
                  <a:lnTo>
                    <a:pt x="1" y="3729"/>
                  </a:lnTo>
                  <a:cubicBezTo>
                    <a:pt x="121" y="4071"/>
                    <a:pt x="257" y="4402"/>
                    <a:pt x="438" y="4718"/>
                  </a:cubicBezTo>
                  <a:cubicBezTo>
                    <a:pt x="879" y="5506"/>
                    <a:pt x="1537" y="6164"/>
                    <a:pt x="1963" y="6962"/>
                  </a:cubicBezTo>
                  <a:cubicBezTo>
                    <a:pt x="2490" y="7946"/>
                    <a:pt x="2621" y="9045"/>
                    <a:pt x="2701" y="10169"/>
                  </a:cubicBezTo>
                  <a:cubicBezTo>
                    <a:pt x="2711" y="10174"/>
                    <a:pt x="2721" y="10179"/>
                    <a:pt x="2731" y="10184"/>
                  </a:cubicBezTo>
                  <a:cubicBezTo>
                    <a:pt x="3364" y="8432"/>
                    <a:pt x="4072" y="6691"/>
                    <a:pt x="4940" y="5039"/>
                  </a:cubicBezTo>
                  <a:lnTo>
                    <a:pt x="4970" y="5029"/>
                  </a:lnTo>
                  <a:cubicBezTo>
                    <a:pt x="4714" y="4442"/>
                    <a:pt x="4282" y="3925"/>
                    <a:pt x="3811" y="3509"/>
                  </a:cubicBezTo>
                  <a:cubicBezTo>
                    <a:pt x="3188" y="2956"/>
                    <a:pt x="2480" y="2480"/>
                    <a:pt x="1999" y="1802"/>
                  </a:cubicBezTo>
                  <a:cubicBezTo>
                    <a:pt x="1612" y="1265"/>
                    <a:pt x="1401" y="632"/>
                    <a:pt x="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78800" y="3483525"/>
              <a:ext cx="221125" cy="228525"/>
            </a:xfrm>
            <a:custGeom>
              <a:avLst/>
              <a:gdLst/>
              <a:ahLst/>
              <a:cxnLst/>
              <a:rect l="l" t="t" r="r" b="b"/>
              <a:pathLst>
                <a:path w="8845" h="9141" extrusionOk="0">
                  <a:moveTo>
                    <a:pt x="0" y="0"/>
                  </a:moveTo>
                  <a:cubicBezTo>
                    <a:pt x="3" y="1"/>
                    <a:pt x="5" y="2"/>
                    <a:pt x="7" y="2"/>
                  </a:cubicBezTo>
                  <a:lnTo>
                    <a:pt x="7" y="2"/>
                  </a:lnTo>
                  <a:cubicBezTo>
                    <a:pt x="5" y="2"/>
                    <a:pt x="3" y="1"/>
                    <a:pt x="0" y="0"/>
                  </a:cubicBezTo>
                  <a:close/>
                  <a:moveTo>
                    <a:pt x="7" y="2"/>
                  </a:moveTo>
                  <a:cubicBezTo>
                    <a:pt x="271" y="97"/>
                    <a:pt x="529" y="212"/>
                    <a:pt x="778" y="337"/>
                  </a:cubicBezTo>
                  <a:lnTo>
                    <a:pt x="809" y="271"/>
                  </a:lnTo>
                  <a:cubicBezTo>
                    <a:pt x="3599" y="1094"/>
                    <a:pt x="5918" y="3353"/>
                    <a:pt x="6822" y="6119"/>
                  </a:cubicBezTo>
                  <a:cubicBezTo>
                    <a:pt x="7143" y="7108"/>
                    <a:pt x="7299" y="8157"/>
                    <a:pt x="7640" y="9135"/>
                  </a:cubicBezTo>
                  <a:lnTo>
                    <a:pt x="7645" y="9140"/>
                  </a:lnTo>
                  <a:cubicBezTo>
                    <a:pt x="7911" y="8367"/>
                    <a:pt x="8177" y="7579"/>
                    <a:pt x="8423" y="6791"/>
                  </a:cubicBezTo>
                  <a:cubicBezTo>
                    <a:pt x="8568" y="6330"/>
                    <a:pt x="8704" y="5868"/>
                    <a:pt x="8834" y="5406"/>
                  </a:cubicBezTo>
                  <a:lnTo>
                    <a:pt x="8845" y="5406"/>
                  </a:lnTo>
                  <a:cubicBezTo>
                    <a:pt x="8619" y="4703"/>
                    <a:pt x="8408" y="3986"/>
                    <a:pt x="7996" y="3383"/>
                  </a:cubicBezTo>
                  <a:cubicBezTo>
                    <a:pt x="7610" y="2811"/>
                    <a:pt x="7058" y="2364"/>
                    <a:pt x="6495" y="1963"/>
                  </a:cubicBezTo>
                  <a:cubicBezTo>
                    <a:pt x="5547" y="1280"/>
                    <a:pt x="4663" y="793"/>
                    <a:pt x="3569" y="452"/>
                  </a:cubicBezTo>
                  <a:cubicBezTo>
                    <a:pt x="2467" y="111"/>
                    <a:pt x="981" y="351"/>
                    <a:pt x="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898400" y="3972775"/>
              <a:ext cx="69800" cy="136175"/>
            </a:xfrm>
            <a:custGeom>
              <a:avLst/>
              <a:gdLst/>
              <a:ahLst/>
              <a:cxnLst/>
              <a:rect l="l" t="t" r="r" b="b"/>
              <a:pathLst>
                <a:path w="2792" h="5447" extrusionOk="0">
                  <a:moveTo>
                    <a:pt x="1351" y="0"/>
                  </a:moveTo>
                  <a:lnTo>
                    <a:pt x="1301" y="16"/>
                  </a:lnTo>
                  <a:cubicBezTo>
                    <a:pt x="964" y="809"/>
                    <a:pt x="623" y="1602"/>
                    <a:pt x="287" y="2395"/>
                  </a:cubicBezTo>
                  <a:cubicBezTo>
                    <a:pt x="176" y="2656"/>
                    <a:pt x="41" y="2977"/>
                    <a:pt x="1" y="3258"/>
                  </a:cubicBezTo>
                  <a:cubicBezTo>
                    <a:pt x="56" y="3373"/>
                    <a:pt x="106" y="3489"/>
                    <a:pt x="156" y="3609"/>
                  </a:cubicBezTo>
                  <a:cubicBezTo>
                    <a:pt x="392" y="4202"/>
                    <a:pt x="558" y="4874"/>
                    <a:pt x="839" y="5446"/>
                  </a:cubicBezTo>
                  <a:lnTo>
                    <a:pt x="2791" y="5446"/>
                  </a:lnTo>
                  <a:cubicBezTo>
                    <a:pt x="2375" y="5025"/>
                    <a:pt x="2079" y="4443"/>
                    <a:pt x="1933" y="3865"/>
                  </a:cubicBezTo>
                  <a:cubicBezTo>
                    <a:pt x="1667" y="2806"/>
                    <a:pt x="1742" y="1682"/>
                    <a:pt x="1517" y="613"/>
                  </a:cubicBezTo>
                  <a:cubicBezTo>
                    <a:pt x="1471" y="407"/>
                    <a:pt x="1416" y="201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760375" y="3842775"/>
              <a:ext cx="138050" cy="212225"/>
            </a:xfrm>
            <a:custGeom>
              <a:avLst/>
              <a:gdLst/>
              <a:ahLst/>
              <a:cxnLst/>
              <a:rect l="l" t="t" r="r" b="b"/>
              <a:pathLst>
                <a:path w="5522" h="8489" extrusionOk="0">
                  <a:moveTo>
                    <a:pt x="26" y="1"/>
                  </a:moveTo>
                  <a:lnTo>
                    <a:pt x="0" y="6"/>
                  </a:lnTo>
                  <a:cubicBezTo>
                    <a:pt x="502" y="1948"/>
                    <a:pt x="206" y="4066"/>
                    <a:pt x="352" y="6094"/>
                  </a:cubicBezTo>
                  <a:cubicBezTo>
                    <a:pt x="377" y="6455"/>
                    <a:pt x="427" y="6827"/>
                    <a:pt x="497" y="7198"/>
                  </a:cubicBezTo>
                  <a:cubicBezTo>
                    <a:pt x="2149" y="7725"/>
                    <a:pt x="3820" y="8157"/>
                    <a:pt x="5517" y="8488"/>
                  </a:cubicBezTo>
                  <a:cubicBezTo>
                    <a:pt x="5522" y="8478"/>
                    <a:pt x="5522" y="8468"/>
                    <a:pt x="5522" y="8458"/>
                  </a:cubicBezTo>
                  <a:cubicBezTo>
                    <a:pt x="4970" y="7294"/>
                    <a:pt x="4096" y="6280"/>
                    <a:pt x="3639" y="5070"/>
                  </a:cubicBezTo>
                  <a:cubicBezTo>
                    <a:pt x="3183" y="3855"/>
                    <a:pt x="3173" y="2515"/>
                    <a:pt x="3077" y="1205"/>
                  </a:cubicBezTo>
                  <a:cubicBezTo>
                    <a:pt x="2083" y="748"/>
                    <a:pt x="1065" y="347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707175" y="3686675"/>
              <a:ext cx="130150" cy="186250"/>
            </a:xfrm>
            <a:custGeom>
              <a:avLst/>
              <a:gdLst/>
              <a:ahLst/>
              <a:cxnLst/>
              <a:rect l="l" t="t" r="r" b="b"/>
              <a:pathLst>
                <a:path w="5206" h="7450" extrusionOk="0">
                  <a:moveTo>
                    <a:pt x="0" y="1"/>
                  </a:moveTo>
                  <a:cubicBezTo>
                    <a:pt x="20" y="718"/>
                    <a:pt x="55" y="1431"/>
                    <a:pt x="256" y="2119"/>
                  </a:cubicBezTo>
                  <a:cubicBezTo>
                    <a:pt x="593" y="3278"/>
                    <a:pt x="1381" y="4257"/>
                    <a:pt x="1842" y="5376"/>
                  </a:cubicBezTo>
                  <a:cubicBezTo>
                    <a:pt x="1958" y="5662"/>
                    <a:pt x="2053" y="5953"/>
                    <a:pt x="2128" y="6250"/>
                  </a:cubicBezTo>
                  <a:lnTo>
                    <a:pt x="2154" y="6245"/>
                  </a:lnTo>
                  <a:cubicBezTo>
                    <a:pt x="3193" y="6591"/>
                    <a:pt x="4211" y="6992"/>
                    <a:pt x="5205" y="7449"/>
                  </a:cubicBezTo>
                  <a:cubicBezTo>
                    <a:pt x="5125" y="6325"/>
                    <a:pt x="4994" y="5226"/>
                    <a:pt x="4467" y="4242"/>
                  </a:cubicBezTo>
                  <a:cubicBezTo>
                    <a:pt x="4041" y="3444"/>
                    <a:pt x="3383" y="2786"/>
                    <a:pt x="2942" y="1998"/>
                  </a:cubicBezTo>
                  <a:cubicBezTo>
                    <a:pt x="2761" y="1682"/>
                    <a:pt x="2625" y="1351"/>
                    <a:pt x="2505" y="1009"/>
                  </a:cubicBezTo>
                  <a:cubicBezTo>
                    <a:pt x="1943" y="748"/>
                    <a:pt x="1365" y="512"/>
                    <a:pt x="773" y="317"/>
                  </a:cubicBezTo>
                  <a:cubicBezTo>
                    <a:pt x="613" y="267"/>
                    <a:pt x="457" y="216"/>
                    <a:pt x="301" y="151"/>
                  </a:cubicBezTo>
                  <a:cubicBezTo>
                    <a:pt x="206" y="106"/>
                    <a:pt x="111" y="56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837300" y="3744400"/>
              <a:ext cx="94875" cy="309850"/>
            </a:xfrm>
            <a:custGeom>
              <a:avLst/>
              <a:gdLst/>
              <a:ahLst/>
              <a:cxnLst/>
              <a:rect l="l" t="t" r="r" b="b"/>
              <a:pathLst>
                <a:path w="3795" h="12394" extrusionOk="0">
                  <a:moveTo>
                    <a:pt x="2269" y="0"/>
                  </a:moveTo>
                  <a:lnTo>
                    <a:pt x="2239" y="10"/>
                  </a:lnTo>
                  <a:cubicBezTo>
                    <a:pt x="1371" y="1662"/>
                    <a:pt x="663" y="3403"/>
                    <a:pt x="30" y="5155"/>
                  </a:cubicBezTo>
                  <a:cubicBezTo>
                    <a:pt x="20" y="5150"/>
                    <a:pt x="10" y="5145"/>
                    <a:pt x="0" y="5140"/>
                  </a:cubicBezTo>
                  <a:lnTo>
                    <a:pt x="0" y="5140"/>
                  </a:lnTo>
                  <a:cubicBezTo>
                    <a:pt x="96" y="6450"/>
                    <a:pt x="106" y="7790"/>
                    <a:pt x="562" y="9005"/>
                  </a:cubicBezTo>
                  <a:cubicBezTo>
                    <a:pt x="1019" y="10215"/>
                    <a:pt x="1893" y="11229"/>
                    <a:pt x="2445" y="12393"/>
                  </a:cubicBezTo>
                  <a:cubicBezTo>
                    <a:pt x="2485" y="12112"/>
                    <a:pt x="2620" y="11791"/>
                    <a:pt x="2731" y="11530"/>
                  </a:cubicBezTo>
                  <a:cubicBezTo>
                    <a:pt x="3067" y="10737"/>
                    <a:pt x="3408" y="9944"/>
                    <a:pt x="3745" y="9151"/>
                  </a:cubicBezTo>
                  <a:lnTo>
                    <a:pt x="3795" y="9135"/>
                  </a:lnTo>
                  <a:cubicBezTo>
                    <a:pt x="3469" y="8097"/>
                    <a:pt x="2937" y="7118"/>
                    <a:pt x="2650" y="6059"/>
                  </a:cubicBezTo>
                  <a:cubicBezTo>
                    <a:pt x="2164" y="4232"/>
                    <a:pt x="2450" y="2289"/>
                    <a:pt x="2430" y="397"/>
                  </a:cubicBezTo>
                  <a:lnTo>
                    <a:pt x="2405" y="397"/>
                  </a:lnTo>
                  <a:cubicBezTo>
                    <a:pt x="2369" y="261"/>
                    <a:pt x="2319" y="131"/>
                    <a:pt x="2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772800" y="4022725"/>
              <a:ext cx="146575" cy="86225"/>
            </a:xfrm>
            <a:custGeom>
              <a:avLst/>
              <a:gdLst/>
              <a:ahLst/>
              <a:cxnLst/>
              <a:rect l="l" t="t" r="r" b="b"/>
              <a:pathLst>
                <a:path w="5863" h="3449" extrusionOk="0">
                  <a:moveTo>
                    <a:pt x="0" y="0"/>
                  </a:moveTo>
                  <a:cubicBezTo>
                    <a:pt x="266" y="1320"/>
                    <a:pt x="849" y="2620"/>
                    <a:pt x="1772" y="3448"/>
                  </a:cubicBezTo>
                  <a:lnTo>
                    <a:pt x="5863" y="3448"/>
                  </a:lnTo>
                  <a:cubicBezTo>
                    <a:pt x="5582" y="2876"/>
                    <a:pt x="5416" y="2204"/>
                    <a:pt x="5180" y="1611"/>
                  </a:cubicBezTo>
                  <a:cubicBezTo>
                    <a:pt x="5130" y="1491"/>
                    <a:pt x="5080" y="1375"/>
                    <a:pt x="5025" y="1260"/>
                  </a:cubicBezTo>
                  <a:cubicBezTo>
                    <a:pt x="5025" y="1270"/>
                    <a:pt x="5025" y="1280"/>
                    <a:pt x="5020" y="1290"/>
                  </a:cubicBezTo>
                  <a:cubicBezTo>
                    <a:pt x="3323" y="959"/>
                    <a:pt x="1652" y="5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256150" y="4024100"/>
              <a:ext cx="186375" cy="84850"/>
            </a:xfrm>
            <a:custGeom>
              <a:avLst/>
              <a:gdLst/>
              <a:ahLst/>
              <a:cxnLst/>
              <a:rect l="l" t="t" r="r" b="b"/>
              <a:pathLst>
                <a:path w="7455" h="3394" extrusionOk="0">
                  <a:moveTo>
                    <a:pt x="7439" y="0"/>
                  </a:moveTo>
                  <a:cubicBezTo>
                    <a:pt x="6159" y="86"/>
                    <a:pt x="4849" y="181"/>
                    <a:pt x="3564" y="261"/>
                  </a:cubicBezTo>
                  <a:cubicBezTo>
                    <a:pt x="3564" y="251"/>
                    <a:pt x="3559" y="246"/>
                    <a:pt x="3554" y="236"/>
                  </a:cubicBezTo>
                  <a:cubicBezTo>
                    <a:pt x="2541" y="824"/>
                    <a:pt x="1431" y="1285"/>
                    <a:pt x="678" y="2174"/>
                  </a:cubicBezTo>
                  <a:cubicBezTo>
                    <a:pt x="377" y="2530"/>
                    <a:pt x="146" y="2947"/>
                    <a:pt x="1" y="3393"/>
                  </a:cubicBezTo>
                  <a:lnTo>
                    <a:pt x="2470" y="3393"/>
                  </a:lnTo>
                  <a:cubicBezTo>
                    <a:pt x="2731" y="2932"/>
                    <a:pt x="3093" y="2525"/>
                    <a:pt x="3529" y="2224"/>
                  </a:cubicBezTo>
                  <a:cubicBezTo>
                    <a:pt x="4779" y="1361"/>
                    <a:pt x="6596" y="1240"/>
                    <a:pt x="7454" y="10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1418150" y="3831975"/>
              <a:ext cx="177475" cy="124500"/>
            </a:xfrm>
            <a:custGeom>
              <a:avLst/>
              <a:gdLst/>
              <a:ahLst/>
              <a:cxnLst/>
              <a:rect l="l" t="t" r="r" b="b"/>
              <a:pathLst>
                <a:path w="7099" h="4980" extrusionOk="0">
                  <a:moveTo>
                    <a:pt x="7098" y="1"/>
                  </a:moveTo>
                  <a:cubicBezTo>
                    <a:pt x="6681" y="91"/>
                    <a:pt x="6265" y="151"/>
                    <a:pt x="5848" y="212"/>
                  </a:cubicBezTo>
                  <a:cubicBezTo>
                    <a:pt x="5296" y="292"/>
                    <a:pt x="4749" y="357"/>
                    <a:pt x="4202" y="448"/>
                  </a:cubicBezTo>
                  <a:cubicBezTo>
                    <a:pt x="4112" y="583"/>
                    <a:pt x="4031" y="719"/>
                    <a:pt x="3961" y="864"/>
                  </a:cubicBezTo>
                  <a:cubicBezTo>
                    <a:pt x="3750" y="1286"/>
                    <a:pt x="3595" y="1743"/>
                    <a:pt x="3283" y="2099"/>
                  </a:cubicBezTo>
                  <a:cubicBezTo>
                    <a:pt x="2917" y="2516"/>
                    <a:pt x="2380" y="2731"/>
                    <a:pt x="1913" y="3027"/>
                  </a:cubicBezTo>
                  <a:cubicBezTo>
                    <a:pt x="1135" y="3519"/>
                    <a:pt x="558" y="4237"/>
                    <a:pt x="1" y="4980"/>
                  </a:cubicBezTo>
                  <a:cubicBezTo>
                    <a:pt x="1251" y="4709"/>
                    <a:pt x="2535" y="4553"/>
                    <a:pt x="3810" y="4403"/>
                  </a:cubicBezTo>
                  <a:cubicBezTo>
                    <a:pt x="4081" y="4262"/>
                    <a:pt x="4337" y="4107"/>
                    <a:pt x="4563" y="3916"/>
                  </a:cubicBezTo>
                  <a:cubicBezTo>
                    <a:pt x="5743" y="2887"/>
                    <a:pt x="5924" y="1050"/>
                    <a:pt x="7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1520550" y="3746400"/>
              <a:ext cx="64025" cy="97025"/>
            </a:xfrm>
            <a:custGeom>
              <a:avLst/>
              <a:gdLst/>
              <a:ahLst/>
              <a:cxnLst/>
              <a:rect l="l" t="t" r="r" b="b"/>
              <a:pathLst>
                <a:path w="2561" h="3881" extrusionOk="0">
                  <a:moveTo>
                    <a:pt x="2550" y="1"/>
                  </a:moveTo>
                  <a:cubicBezTo>
                    <a:pt x="2470" y="16"/>
                    <a:pt x="2390" y="41"/>
                    <a:pt x="2309" y="66"/>
                  </a:cubicBezTo>
                  <a:cubicBezTo>
                    <a:pt x="1406" y="357"/>
                    <a:pt x="768" y="1035"/>
                    <a:pt x="106" y="1677"/>
                  </a:cubicBezTo>
                  <a:lnTo>
                    <a:pt x="126" y="1697"/>
                  </a:lnTo>
                  <a:cubicBezTo>
                    <a:pt x="21" y="2420"/>
                    <a:pt x="0" y="3153"/>
                    <a:pt x="61" y="3881"/>
                  </a:cubicBezTo>
                  <a:cubicBezTo>
                    <a:pt x="71" y="3876"/>
                    <a:pt x="91" y="3876"/>
                    <a:pt x="106" y="3871"/>
                  </a:cubicBezTo>
                  <a:cubicBezTo>
                    <a:pt x="543" y="3178"/>
                    <a:pt x="1165" y="2601"/>
                    <a:pt x="1888" y="2209"/>
                  </a:cubicBezTo>
                  <a:cubicBezTo>
                    <a:pt x="2053" y="1466"/>
                    <a:pt x="2279" y="739"/>
                    <a:pt x="2560" y="36"/>
                  </a:cubicBezTo>
                  <a:lnTo>
                    <a:pt x="25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567725" y="3718300"/>
              <a:ext cx="197050" cy="83475"/>
            </a:xfrm>
            <a:custGeom>
              <a:avLst/>
              <a:gdLst/>
              <a:ahLst/>
              <a:cxnLst/>
              <a:rect l="l" t="t" r="r" b="b"/>
              <a:pathLst>
                <a:path w="7882" h="3339" extrusionOk="0">
                  <a:moveTo>
                    <a:pt x="7200" y="0"/>
                  </a:moveTo>
                  <a:cubicBezTo>
                    <a:pt x="5989" y="0"/>
                    <a:pt x="4784" y="494"/>
                    <a:pt x="3936" y="1356"/>
                  </a:cubicBezTo>
                  <a:cubicBezTo>
                    <a:pt x="3590" y="1707"/>
                    <a:pt x="3293" y="2113"/>
                    <a:pt x="2872" y="2374"/>
                  </a:cubicBezTo>
                  <a:cubicBezTo>
                    <a:pt x="2355" y="2696"/>
                    <a:pt x="1712" y="2741"/>
                    <a:pt x="1120" y="2891"/>
                  </a:cubicBezTo>
                  <a:cubicBezTo>
                    <a:pt x="729" y="2987"/>
                    <a:pt x="352" y="3137"/>
                    <a:pt x="1" y="3333"/>
                  </a:cubicBezTo>
                  <a:cubicBezTo>
                    <a:pt x="1" y="3333"/>
                    <a:pt x="1" y="3333"/>
                    <a:pt x="1" y="3338"/>
                  </a:cubicBezTo>
                  <a:cubicBezTo>
                    <a:pt x="599" y="3296"/>
                    <a:pt x="1205" y="3282"/>
                    <a:pt x="1811" y="3282"/>
                  </a:cubicBezTo>
                  <a:cubicBezTo>
                    <a:pt x="2363" y="3282"/>
                    <a:pt x="2916" y="3294"/>
                    <a:pt x="3464" y="3308"/>
                  </a:cubicBezTo>
                  <a:cubicBezTo>
                    <a:pt x="5005" y="2309"/>
                    <a:pt x="6079" y="482"/>
                    <a:pt x="7881" y="141"/>
                  </a:cubicBezTo>
                  <a:cubicBezTo>
                    <a:pt x="7781" y="86"/>
                    <a:pt x="7675" y="41"/>
                    <a:pt x="7570" y="0"/>
                  </a:cubicBezTo>
                  <a:lnTo>
                    <a:pt x="7565" y="15"/>
                  </a:lnTo>
                  <a:cubicBezTo>
                    <a:pt x="7443" y="5"/>
                    <a:pt x="7322" y="0"/>
                    <a:pt x="7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338850" y="3895100"/>
              <a:ext cx="79325" cy="134925"/>
            </a:xfrm>
            <a:custGeom>
              <a:avLst/>
              <a:gdLst/>
              <a:ahLst/>
              <a:cxnLst/>
              <a:rect l="l" t="t" r="r" b="b"/>
              <a:pathLst>
                <a:path w="3173" h="5397" extrusionOk="0">
                  <a:moveTo>
                    <a:pt x="3112" y="1"/>
                  </a:moveTo>
                  <a:cubicBezTo>
                    <a:pt x="2756" y="723"/>
                    <a:pt x="2415" y="1466"/>
                    <a:pt x="1787" y="1953"/>
                  </a:cubicBezTo>
                  <a:cubicBezTo>
                    <a:pt x="1285" y="2340"/>
                    <a:pt x="658" y="2505"/>
                    <a:pt x="46" y="2696"/>
                  </a:cubicBezTo>
                  <a:cubicBezTo>
                    <a:pt x="141" y="3594"/>
                    <a:pt x="0" y="4523"/>
                    <a:pt x="246" y="5396"/>
                  </a:cubicBezTo>
                  <a:cubicBezTo>
                    <a:pt x="583" y="5196"/>
                    <a:pt x="909" y="4990"/>
                    <a:pt x="1210" y="4744"/>
                  </a:cubicBezTo>
                  <a:cubicBezTo>
                    <a:pt x="1988" y="4111"/>
                    <a:pt x="2565" y="3268"/>
                    <a:pt x="3173" y="2455"/>
                  </a:cubicBezTo>
                  <a:lnTo>
                    <a:pt x="3173" y="2455"/>
                  </a:lnTo>
                  <a:cubicBezTo>
                    <a:pt x="3168" y="2460"/>
                    <a:pt x="3163" y="2460"/>
                    <a:pt x="3158" y="2460"/>
                  </a:cubicBezTo>
                  <a:cubicBezTo>
                    <a:pt x="3012" y="1652"/>
                    <a:pt x="3002" y="824"/>
                    <a:pt x="3123" y="11"/>
                  </a:cubicBezTo>
                  <a:lnTo>
                    <a:pt x="31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523175" y="3800325"/>
              <a:ext cx="131175" cy="42850"/>
            </a:xfrm>
            <a:custGeom>
              <a:avLst/>
              <a:gdLst/>
              <a:ahLst/>
              <a:cxnLst/>
              <a:rect l="l" t="t" r="r" b="b"/>
              <a:pathLst>
                <a:path w="5247" h="1714" extrusionOk="0">
                  <a:moveTo>
                    <a:pt x="3593" y="1"/>
                  </a:moveTo>
                  <a:cubicBezTo>
                    <a:pt x="2987" y="1"/>
                    <a:pt x="2381" y="15"/>
                    <a:pt x="1783" y="57"/>
                  </a:cubicBezTo>
                  <a:cubicBezTo>
                    <a:pt x="1783" y="52"/>
                    <a:pt x="1783" y="52"/>
                    <a:pt x="1783" y="52"/>
                  </a:cubicBezTo>
                  <a:cubicBezTo>
                    <a:pt x="1060" y="444"/>
                    <a:pt x="438" y="1021"/>
                    <a:pt x="1" y="1714"/>
                  </a:cubicBezTo>
                  <a:cubicBezTo>
                    <a:pt x="548" y="1623"/>
                    <a:pt x="1095" y="1558"/>
                    <a:pt x="1647" y="1478"/>
                  </a:cubicBezTo>
                  <a:cubicBezTo>
                    <a:pt x="2064" y="1417"/>
                    <a:pt x="2480" y="1357"/>
                    <a:pt x="2897" y="1267"/>
                  </a:cubicBezTo>
                  <a:cubicBezTo>
                    <a:pt x="2972" y="1192"/>
                    <a:pt x="3063" y="1121"/>
                    <a:pt x="3153" y="1056"/>
                  </a:cubicBezTo>
                  <a:cubicBezTo>
                    <a:pt x="3635" y="715"/>
                    <a:pt x="4227" y="564"/>
                    <a:pt x="4759" y="303"/>
                  </a:cubicBezTo>
                  <a:cubicBezTo>
                    <a:pt x="4930" y="223"/>
                    <a:pt x="5090" y="127"/>
                    <a:pt x="5246" y="27"/>
                  </a:cubicBezTo>
                  <a:cubicBezTo>
                    <a:pt x="4698" y="13"/>
                    <a:pt x="4145" y="1"/>
                    <a:pt x="3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567725" y="3711775"/>
              <a:ext cx="189250" cy="89875"/>
            </a:xfrm>
            <a:custGeom>
              <a:avLst/>
              <a:gdLst/>
              <a:ahLst/>
              <a:cxnLst/>
              <a:rect l="l" t="t" r="r" b="b"/>
              <a:pathLst>
                <a:path w="7570" h="3595" extrusionOk="0">
                  <a:moveTo>
                    <a:pt x="6178" y="0"/>
                  </a:moveTo>
                  <a:cubicBezTo>
                    <a:pt x="5587" y="0"/>
                    <a:pt x="4997" y="135"/>
                    <a:pt x="4468" y="402"/>
                  </a:cubicBezTo>
                  <a:cubicBezTo>
                    <a:pt x="4097" y="593"/>
                    <a:pt x="3755" y="844"/>
                    <a:pt x="3364" y="999"/>
                  </a:cubicBezTo>
                  <a:cubicBezTo>
                    <a:pt x="2515" y="1335"/>
                    <a:pt x="1547" y="1180"/>
                    <a:pt x="663" y="1386"/>
                  </a:cubicBezTo>
                  <a:lnTo>
                    <a:pt x="673" y="1421"/>
                  </a:lnTo>
                  <a:cubicBezTo>
                    <a:pt x="392" y="2124"/>
                    <a:pt x="166" y="2851"/>
                    <a:pt x="1" y="3594"/>
                  </a:cubicBezTo>
                  <a:cubicBezTo>
                    <a:pt x="352" y="3398"/>
                    <a:pt x="729" y="3248"/>
                    <a:pt x="1120" y="3152"/>
                  </a:cubicBezTo>
                  <a:cubicBezTo>
                    <a:pt x="1712" y="3002"/>
                    <a:pt x="2355" y="2957"/>
                    <a:pt x="2872" y="2635"/>
                  </a:cubicBezTo>
                  <a:cubicBezTo>
                    <a:pt x="3293" y="2374"/>
                    <a:pt x="3590" y="1968"/>
                    <a:pt x="3936" y="1617"/>
                  </a:cubicBezTo>
                  <a:cubicBezTo>
                    <a:pt x="4784" y="755"/>
                    <a:pt x="5989" y="261"/>
                    <a:pt x="7200" y="261"/>
                  </a:cubicBezTo>
                  <a:cubicBezTo>
                    <a:pt x="7322" y="261"/>
                    <a:pt x="7443" y="266"/>
                    <a:pt x="7565" y="276"/>
                  </a:cubicBezTo>
                  <a:lnTo>
                    <a:pt x="7570" y="261"/>
                  </a:lnTo>
                  <a:cubicBezTo>
                    <a:pt x="7127" y="87"/>
                    <a:pt x="6653" y="0"/>
                    <a:pt x="6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413900" y="3788325"/>
              <a:ext cx="109800" cy="168275"/>
            </a:xfrm>
            <a:custGeom>
              <a:avLst/>
              <a:gdLst/>
              <a:ahLst/>
              <a:cxnLst/>
              <a:rect l="l" t="t" r="r" b="b"/>
              <a:pathLst>
                <a:path w="4392" h="6731" extrusionOk="0">
                  <a:moveTo>
                    <a:pt x="4372" y="0"/>
                  </a:moveTo>
                  <a:cubicBezTo>
                    <a:pt x="4031" y="326"/>
                    <a:pt x="3679" y="648"/>
                    <a:pt x="3288" y="899"/>
                  </a:cubicBezTo>
                  <a:cubicBezTo>
                    <a:pt x="1998" y="1722"/>
                    <a:pt x="1064" y="2460"/>
                    <a:pt x="306" y="3885"/>
                  </a:cubicBezTo>
                  <a:cubicBezTo>
                    <a:pt x="241" y="4016"/>
                    <a:pt x="176" y="4146"/>
                    <a:pt x="110" y="4272"/>
                  </a:cubicBezTo>
                  <a:lnTo>
                    <a:pt x="121" y="4282"/>
                  </a:lnTo>
                  <a:cubicBezTo>
                    <a:pt x="0" y="5095"/>
                    <a:pt x="10" y="5923"/>
                    <a:pt x="156" y="6731"/>
                  </a:cubicBezTo>
                  <a:cubicBezTo>
                    <a:pt x="161" y="6731"/>
                    <a:pt x="166" y="6731"/>
                    <a:pt x="171" y="6726"/>
                  </a:cubicBezTo>
                  <a:cubicBezTo>
                    <a:pt x="728" y="5983"/>
                    <a:pt x="1305" y="5265"/>
                    <a:pt x="2083" y="4773"/>
                  </a:cubicBezTo>
                  <a:cubicBezTo>
                    <a:pt x="2550" y="4477"/>
                    <a:pt x="3087" y="4262"/>
                    <a:pt x="3453" y="3845"/>
                  </a:cubicBezTo>
                  <a:cubicBezTo>
                    <a:pt x="3765" y="3489"/>
                    <a:pt x="3920" y="3032"/>
                    <a:pt x="4131" y="2610"/>
                  </a:cubicBezTo>
                  <a:cubicBezTo>
                    <a:pt x="4201" y="2465"/>
                    <a:pt x="4282" y="2329"/>
                    <a:pt x="4372" y="2194"/>
                  </a:cubicBezTo>
                  <a:lnTo>
                    <a:pt x="4372" y="2194"/>
                  </a:lnTo>
                  <a:cubicBezTo>
                    <a:pt x="4357" y="2199"/>
                    <a:pt x="4337" y="2199"/>
                    <a:pt x="4327" y="2204"/>
                  </a:cubicBezTo>
                  <a:cubicBezTo>
                    <a:pt x="4266" y="1476"/>
                    <a:pt x="4287" y="743"/>
                    <a:pt x="4392" y="20"/>
                  </a:cubicBezTo>
                  <a:lnTo>
                    <a:pt x="4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345000" y="3942025"/>
              <a:ext cx="168425" cy="88625"/>
            </a:xfrm>
            <a:custGeom>
              <a:avLst/>
              <a:gdLst/>
              <a:ahLst/>
              <a:cxnLst/>
              <a:rect l="l" t="t" r="r" b="b"/>
              <a:pathLst>
                <a:path w="6737" h="3545" extrusionOk="0">
                  <a:moveTo>
                    <a:pt x="6736" y="1"/>
                  </a:moveTo>
                  <a:lnTo>
                    <a:pt x="6736" y="1"/>
                  </a:lnTo>
                  <a:cubicBezTo>
                    <a:pt x="5461" y="151"/>
                    <a:pt x="4177" y="307"/>
                    <a:pt x="2927" y="578"/>
                  </a:cubicBezTo>
                  <a:cubicBezTo>
                    <a:pt x="2319" y="1391"/>
                    <a:pt x="1742" y="2234"/>
                    <a:pt x="964" y="2867"/>
                  </a:cubicBezTo>
                  <a:cubicBezTo>
                    <a:pt x="663" y="3113"/>
                    <a:pt x="337" y="3319"/>
                    <a:pt x="0" y="3519"/>
                  </a:cubicBezTo>
                  <a:cubicBezTo>
                    <a:pt x="5" y="3529"/>
                    <a:pt x="10" y="3534"/>
                    <a:pt x="10" y="3544"/>
                  </a:cubicBezTo>
                  <a:cubicBezTo>
                    <a:pt x="1295" y="3464"/>
                    <a:pt x="2605" y="3369"/>
                    <a:pt x="3885" y="3283"/>
                  </a:cubicBezTo>
                  <a:lnTo>
                    <a:pt x="3900" y="3293"/>
                  </a:lnTo>
                  <a:cubicBezTo>
                    <a:pt x="3926" y="3263"/>
                    <a:pt x="3946" y="3228"/>
                    <a:pt x="3966" y="3193"/>
                  </a:cubicBezTo>
                  <a:cubicBezTo>
                    <a:pt x="4357" y="2576"/>
                    <a:pt x="4433" y="1783"/>
                    <a:pt x="4879" y="1195"/>
                  </a:cubicBezTo>
                  <a:cubicBezTo>
                    <a:pt x="5331" y="603"/>
                    <a:pt x="6064" y="347"/>
                    <a:pt x="6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20775" y="3962475"/>
              <a:ext cx="124250" cy="146475"/>
            </a:xfrm>
            <a:custGeom>
              <a:avLst/>
              <a:gdLst/>
              <a:ahLst/>
              <a:cxnLst/>
              <a:rect l="l" t="t" r="r" b="b"/>
              <a:pathLst>
                <a:path w="4970" h="5859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4633" y="41"/>
                    <a:pt x="4503" y="86"/>
                    <a:pt x="4372" y="131"/>
                  </a:cubicBezTo>
                  <a:cubicBezTo>
                    <a:pt x="2329" y="849"/>
                    <a:pt x="788" y="2536"/>
                    <a:pt x="66" y="4548"/>
                  </a:cubicBezTo>
                  <a:cubicBezTo>
                    <a:pt x="76" y="4995"/>
                    <a:pt x="66" y="5437"/>
                    <a:pt x="0" y="5858"/>
                  </a:cubicBezTo>
                  <a:lnTo>
                    <a:pt x="1416" y="5858"/>
                  </a:lnTo>
                  <a:cubicBezTo>
                    <a:pt x="1561" y="5412"/>
                    <a:pt x="1792" y="4995"/>
                    <a:pt x="2093" y="4639"/>
                  </a:cubicBezTo>
                  <a:cubicBezTo>
                    <a:pt x="2846" y="3750"/>
                    <a:pt x="3956" y="3289"/>
                    <a:pt x="4969" y="2701"/>
                  </a:cubicBezTo>
                  <a:cubicBezTo>
                    <a:pt x="4723" y="1828"/>
                    <a:pt x="4864" y="899"/>
                    <a:pt x="4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1150250" y="3159275"/>
              <a:ext cx="156250" cy="151600"/>
            </a:xfrm>
            <a:custGeom>
              <a:avLst/>
              <a:gdLst/>
              <a:ahLst/>
              <a:cxnLst/>
              <a:rect l="l" t="t" r="r" b="b"/>
              <a:pathLst>
                <a:path w="6250" h="6064" extrusionOk="0">
                  <a:moveTo>
                    <a:pt x="6250" y="0"/>
                  </a:moveTo>
                  <a:lnTo>
                    <a:pt x="6250" y="0"/>
                  </a:lnTo>
                  <a:cubicBezTo>
                    <a:pt x="5948" y="131"/>
                    <a:pt x="5647" y="261"/>
                    <a:pt x="5346" y="392"/>
                  </a:cubicBezTo>
                  <a:cubicBezTo>
                    <a:pt x="4844" y="613"/>
                    <a:pt x="4337" y="829"/>
                    <a:pt x="3835" y="1049"/>
                  </a:cubicBezTo>
                  <a:cubicBezTo>
                    <a:pt x="3574" y="1165"/>
                    <a:pt x="3313" y="1280"/>
                    <a:pt x="3052" y="1396"/>
                  </a:cubicBezTo>
                  <a:cubicBezTo>
                    <a:pt x="2887" y="1471"/>
                    <a:pt x="2605" y="1516"/>
                    <a:pt x="2505" y="1672"/>
                  </a:cubicBezTo>
                  <a:lnTo>
                    <a:pt x="2490" y="1632"/>
                  </a:lnTo>
                  <a:cubicBezTo>
                    <a:pt x="2370" y="2249"/>
                    <a:pt x="2219" y="2851"/>
                    <a:pt x="1958" y="3409"/>
                  </a:cubicBezTo>
                  <a:cubicBezTo>
                    <a:pt x="1496" y="4407"/>
                    <a:pt x="698" y="5210"/>
                    <a:pt x="0" y="6064"/>
                  </a:cubicBezTo>
                  <a:cubicBezTo>
                    <a:pt x="1250" y="5697"/>
                    <a:pt x="2550" y="5351"/>
                    <a:pt x="3800" y="4985"/>
                  </a:cubicBezTo>
                  <a:cubicBezTo>
                    <a:pt x="4362" y="4448"/>
                    <a:pt x="4939" y="3920"/>
                    <a:pt x="5336" y="3258"/>
                  </a:cubicBezTo>
                  <a:cubicBezTo>
                    <a:pt x="5913" y="2284"/>
                    <a:pt x="6029" y="1125"/>
                    <a:pt x="6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126025" y="3283875"/>
              <a:ext cx="119250" cy="62775"/>
            </a:xfrm>
            <a:custGeom>
              <a:avLst/>
              <a:gdLst/>
              <a:ahLst/>
              <a:cxnLst/>
              <a:rect l="l" t="t" r="r" b="b"/>
              <a:pathLst>
                <a:path w="4770" h="2511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3519" y="367"/>
                    <a:pt x="2219" y="713"/>
                    <a:pt x="969" y="1080"/>
                  </a:cubicBezTo>
                  <a:cubicBezTo>
                    <a:pt x="598" y="1526"/>
                    <a:pt x="257" y="1993"/>
                    <a:pt x="1" y="2510"/>
                  </a:cubicBezTo>
                  <a:cubicBezTo>
                    <a:pt x="257" y="2355"/>
                    <a:pt x="613" y="2314"/>
                    <a:pt x="899" y="2234"/>
                  </a:cubicBezTo>
                  <a:cubicBezTo>
                    <a:pt x="1768" y="1993"/>
                    <a:pt x="2636" y="1752"/>
                    <a:pt x="3499" y="1506"/>
                  </a:cubicBezTo>
                  <a:cubicBezTo>
                    <a:pt x="3820" y="934"/>
                    <a:pt x="4287" y="467"/>
                    <a:pt x="4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162800" y="3470850"/>
              <a:ext cx="53225" cy="72550"/>
            </a:xfrm>
            <a:custGeom>
              <a:avLst/>
              <a:gdLst/>
              <a:ahLst/>
              <a:cxnLst/>
              <a:rect l="l" t="t" r="r" b="b"/>
              <a:pathLst>
                <a:path w="2129" h="2902" extrusionOk="0">
                  <a:moveTo>
                    <a:pt x="2109" y="0"/>
                  </a:moveTo>
                  <a:cubicBezTo>
                    <a:pt x="1622" y="342"/>
                    <a:pt x="1145" y="693"/>
                    <a:pt x="668" y="1044"/>
                  </a:cubicBezTo>
                  <a:cubicBezTo>
                    <a:pt x="578" y="1386"/>
                    <a:pt x="462" y="1717"/>
                    <a:pt x="342" y="2043"/>
                  </a:cubicBezTo>
                  <a:cubicBezTo>
                    <a:pt x="236" y="2329"/>
                    <a:pt x="121" y="2615"/>
                    <a:pt x="0" y="2901"/>
                  </a:cubicBezTo>
                  <a:cubicBezTo>
                    <a:pt x="638" y="2400"/>
                    <a:pt x="1290" y="1923"/>
                    <a:pt x="1918" y="1411"/>
                  </a:cubicBezTo>
                  <a:lnTo>
                    <a:pt x="1968" y="1426"/>
                  </a:lnTo>
                  <a:cubicBezTo>
                    <a:pt x="2093" y="964"/>
                    <a:pt x="2129" y="487"/>
                    <a:pt x="2109" y="0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1094650" y="3496950"/>
              <a:ext cx="84850" cy="90550"/>
            </a:xfrm>
            <a:custGeom>
              <a:avLst/>
              <a:gdLst/>
              <a:ahLst/>
              <a:cxnLst/>
              <a:rect l="l" t="t" r="r" b="b"/>
              <a:pathLst>
                <a:path w="3394" h="3622" extrusionOk="0">
                  <a:moveTo>
                    <a:pt x="3394" y="0"/>
                  </a:moveTo>
                  <a:cubicBezTo>
                    <a:pt x="2495" y="668"/>
                    <a:pt x="1612" y="1346"/>
                    <a:pt x="719" y="2003"/>
                  </a:cubicBezTo>
                  <a:cubicBezTo>
                    <a:pt x="704" y="1983"/>
                    <a:pt x="684" y="1963"/>
                    <a:pt x="668" y="1943"/>
                  </a:cubicBezTo>
                  <a:cubicBezTo>
                    <a:pt x="498" y="2515"/>
                    <a:pt x="257" y="3067"/>
                    <a:pt x="1" y="3614"/>
                  </a:cubicBezTo>
                  <a:cubicBezTo>
                    <a:pt x="7" y="3619"/>
                    <a:pt x="17" y="3621"/>
                    <a:pt x="30" y="3621"/>
                  </a:cubicBezTo>
                  <a:cubicBezTo>
                    <a:pt x="311" y="3621"/>
                    <a:pt x="2023" y="2422"/>
                    <a:pt x="2234" y="2249"/>
                  </a:cubicBezTo>
                  <a:cubicBezTo>
                    <a:pt x="2395" y="2118"/>
                    <a:pt x="2561" y="1983"/>
                    <a:pt x="2726" y="1857"/>
                  </a:cubicBezTo>
                  <a:cubicBezTo>
                    <a:pt x="2847" y="1571"/>
                    <a:pt x="2962" y="1285"/>
                    <a:pt x="3068" y="999"/>
                  </a:cubicBezTo>
                  <a:cubicBezTo>
                    <a:pt x="3188" y="673"/>
                    <a:pt x="3304" y="342"/>
                    <a:pt x="3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080100" y="3771375"/>
              <a:ext cx="117600" cy="243575"/>
            </a:xfrm>
            <a:custGeom>
              <a:avLst/>
              <a:gdLst/>
              <a:ahLst/>
              <a:cxnLst/>
              <a:rect l="l" t="t" r="r" b="b"/>
              <a:pathLst>
                <a:path w="4704" h="9743" extrusionOk="0">
                  <a:moveTo>
                    <a:pt x="4548" y="1"/>
                  </a:moveTo>
                  <a:cubicBezTo>
                    <a:pt x="3022" y="1491"/>
                    <a:pt x="1557" y="3047"/>
                    <a:pt x="131" y="4643"/>
                  </a:cubicBezTo>
                  <a:cubicBezTo>
                    <a:pt x="121" y="4633"/>
                    <a:pt x="111" y="4623"/>
                    <a:pt x="96" y="4613"/>
                  </a:cubicBezTo>
                  <a:cubicBezTo>
                    <a:pt x="41" y="5271"/>
                    <a:pt x="1" y="5923"/>
                    <a:pt x="96" y="6571"/>
                  </a:cubicBezTo>
                  <a:cubicBezTo>
                    <a:pt x="272" y="7816"/>
                    <a:pt x="964" y="8985"/>
                    <a:pt x="1973" y="9743"/>
                  </a:cubicBezTo>
                  <a:cubicBezTo>
                    <a:pt x="1958" y="8845"/>
                    <a:pt x="2028" y="7956"/>
                    <a:pt x="2234" y="7113"/>
                  </a:cubicBezTo>
                  <a:cubicBezTo>
                    <a:pt x="2410" y="6390"/>
                    <a:pt x="2691" y="5692"/>
                    <a:pt x="3103" y="5045"/>
                  </a:cubicBezTo>
                  <a:cubicBezTo>
                    <a:pt x="3449" y="4503"/>
                    <a:pt x="3881" y="4016"/>
                    <a:pt x="4292" y="3524"/>
                  </a:cubicBezTo>
                  <a:lnTo>
                    <a:pt x="4277" y="3509"/>
                  </a:lnTo>
                  <a:cubicBezTo>
                    <a:pt x="4699" y="2385"/>
                    <a:pt x="4704" y="1200"/>
                    <a:pt x="4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1046475" y="3461050"/>
              <a:ext cx="64900" cy="126275"/>
            </a:xfrm>
            <a:custGeom>
              <a:avLst/>
              <a:gdLst/>
              <a:ahLst/>
              <a:cxnLst/>
              <a:rect l="l" t="t" r="r" b="b"/>
              <a:pathLst>
                <a:path w="2596" h="5051" extrusionOk="0">
                  <a:moveTo>
                    <a:pt x="81" y="1"/>
                  </a:moveTo>
                  <a:lnTo>
                    <a:pt x="81" y="1"/>
                  </a:lnTo>
                  <a:cubicBezTo>
                    <a:pt x="141" y="924"/>
                    <a:pt x="191" y="1853"/>
                    <a:pt x="0" y="2736"/>
                  </a:cubicBezTo>
                  <a:cubicBezTo>
                    <a:pt x="588" y="3549"/>
                    <a:pt x="1230" y="4322"/>
                    <a:pt x="1923" y="5050"/>
                  </a:cubicBezTo>
                  <a:lnTo>
                    <a:pt x="1928" y="5050"/>
                  </a:lnTo>
                  <a:cubicBezTo>
                    <a:pt x="2184" y="4503"/>
                    <a:pt x="2425" y="3951"/>
                    <a:pt x="2595" y="3379"/>
                  </a:cubicBezTo>
                  <a:cubicBezTo>
                    <a:pt x="1682" y="2310"/>
                    <a:pt x="844" y="118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989750" y="3632725"/>
              <a:ext cx="95775" cy="254000"/>
            </a:xfrm>
            <a:custGeom>
              <a:avLst/>
              <a:gdLst/>
              <a:ahLst/>
              <a:cxnLst/>
              <a:rect l="l" t="t" r="r" b="b"/>
              <a:pathLst>
                <a:path w="3831" h="10160" extrusionOk="0">
                  <a:moveTo>
                    <a:pt x="422" y="0"/>
                  </a:moveTo>
                  <a:cubicBezTo>
                    <a:pt x="322" y="301"/>
                    <a:pt x="242" y="608"/>
                    <a:pt x="202" y="924"/>
                  </a:cubicBezTo>
                  <a:cubicBezTo>
                    <a:pt x="1" y="2495"/>
                    <a:pt x="754" y="4016"/>
                    <a:pt x="980" y="5582"/>
                  </a:cubicBezTo>
                  <a:cubicBezTo>
                    <a:pt x="1090" y="6340"/>
                    <a:pt x="1075" y="7103"/>
                    <a:pt x="1000" y="7860"/>
                  </a:cubicBezTo>
                  <a:cubicBezTo>
                    <a:pt x="1868" y="8669"/>
                    <a:pt x="2776" y="9436"/>
                    <a:pt x="3710" y="10159"/>
                  </a:cubicBezTo>
                  <a:cubicBezTo>
                    <a:pt x="3760" y="9607"/>
                    <a:pt x="3820" y="9055"/>
                    <a:pt x="3825" y="8503"/>
                  </a:cubicBezTo>
                  <a:cubicBezTo>
                    <a:pt x="3830" y="6666"/>
                    <a:pt x="3203" y="4839"/>
                    <a:pt x="3052" y="3032"/>
                  </a:cubicBezTo>
                  <a:cubicBezTo>
                    <a:pt x="2119" y="2073"/>
                    <a:pt x="1235" y="1064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1139325" y="3506100"/>
              <a:ext cx="72675" cy="140200"/>
            </a:xfrm>
            <a:custGeom>
              <a:avLst/>
              <a:gdLst/>
              <a:ahLst/>
              <a:cxnLst/>
              <a:rect l="l" t="t" r="r" b="b"/>
              <a:pathLst>
                <a:path w="2907" h="5608" extrusionOk="0">
                  <a:moveTo>
                    <a:pt x="2857" y="1"/>
                  </a:moveTo>
                  <a:cubicBezTo>
                    <a:pt x="2229" y="513"/>
                    <a:pt x="1577" y="990"/>
                    <a:pt x="939" y="1491"/>
                  </a:cubicBezTo>
                  <a:cubicBezTo>
                    <a:pt x="568" y="2405"/>
                    <a:pt x="186" y="3324"/>
                    <a:pt x="61" y="4297"/>
                  </a:cubicBezTo>
                  <a:cubicBezTo>
                    <a:pt x="6" y="4739"/>
                    <a:pt x="1" y="5171"/>
                    <a:pt x="36" y="5607"/>
                  </a:cubicBezTo>
                  <a:cubicBezTo>
                    <a:pt x="427" y="5281"/>
                    <a:pt x="814" y="4955"/>
                    <a:pt x="1200" y="4639"/>
                  </a:cubicBezTo>
                  <a:lnTo>
                    <a:pt x="1291" y="4644"/>
                  </a:lnTo>
                  <a:cubicBezTo>
                    <a:pt x="1306" y="3946"/>
                    <a:pt x="1421" y="3258"/>
                    <a:pt x="1687" y="2596"/>
                  </a:cubicBezTo>
                  <a:cubicBezTo>
                    <a:pt x="2044" y="1717"/>
                    <a:pt x="2641" y="949"/>
                    <a:pt x="2902" y="36"/>
                  </a:cubicBezTo>
                  <a:cubicBezTo>
                    <a:pt x="2902" y="31"/>
                    <a:pt x="2907" y="26"/>
                    <a:pt x="2907" y="16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1064550" y="3543375"/>
              <a:ext cx="98275" cy="165150"/>
            </a:xfrm>
            <a:custGeom>
              <a:avLst/>
              <a:gdLst/>
              <a:ahLst/>
              <a:cxnLst/>
              <a:rect l="l" t="t" r="r" b="b"/>
              <a:pathLst>
                <a:path w="3931" h="6606" extrusionOk="0">
                  <a:moveTo>
                    <a:pt x="3930" y="0"/>
                  </a:moveTo>
                  <a:cubicBezTo>
                    <a:pt x="3765" y="126"/>
                    <a:pt x="3599" y="261"/>
                    <a:pt x="3438" y="392"/>
                  </a:cubicBezTo>
                  <a:cubicBezTo>
                    <a:pt x="3227" y="565"/>
                    <a:pt x="1515" y="1764"/>
                    <a:pt x="1234" y="1764"/>
                  </a:cubicBezTo>
                  <a:cubicBezTo>
                    <a:pt x="1221" y="1764"/>
                    <a:pt x="1211" y="1762"/>
                    <a:pt x="1205" y="1757"/>
                  </a:cubicBezTo>
                  <a:cubicBezTo>
                    <a:pt x="788" y="2671"/>
                    <a:pt x="342" y="3579"/>
                    <a:pt x="146" y="4558"/>
                  </a:cubicBezTo>
                  <a:cubicBezTo>
                    <a:pt x="10" y="5241"/>
                    <a:pt x="0" y="5918"/>
                    <a:pt x="60" y="6606"/>
                  </a:cubicBezTo>
                  <a:lnTo>
                    <a:pt x="66" y="6606"/>
                  </a:lnTo>
                  <a:cubicBezTo>
                    <a:pt x="1044" y="5798"/>
                    <a:pt x="2038" y="4949"/>
                    <a:pt x="3027" y="4116"/>
                  </a:cubicBezTo>
                  <a:cubicBezTo>
                    <a:pt x="2992" y="3680"/>
                    <a:pt x="2997" y="3248"/>
                    <a:pt x="3052" y="2806"/>
                  </a:cubicBezTo>
                  <a:cubicBezTo>
                    <a:pt x="3177" y="1833"/>
                    <a:pt x="3559" y="914"/>
                    <a:pt x="3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1044475" y="3297425"/>
              <a:ext cx="81700" cy="248100"/>
            </a:xfrm>
            <a:custGeom>
              <a:avLst/>
              <a:gdLst/>
              <a:ahLst/>
              <a:cxnLst/>
              <a:rect l="l" t="t" r="r" b="b"/>
              <a:pathLst>
                <a:path w="3268" h="9924" extrusionOk="0">
                  <a:moveTo>
                    <a:pt x="2691" y="1"/>
                  </a:moveTo>
                  <a:cubicBezTo>
                    <a:pt x="1872" y="979"/>
                    <a:pt x="894" y="1853"/>
                    <a:pt x="437" y="3032"/>
                  </a:cubicBezTo>
                  <a:cubicBezTo>
                    <a:pt x="0" y="4142"/>
                    <a:pt x="85" y="5341"/>
                    <a:pt x="161" y="6546"/>
                  </a:cubicBezTo>
                  <a:cubicBezTo>
                    <a:pt x="924" y="7725"/>
                    <a:pt x="1762" y="8855"/>
                    <a:pt x="2675" y="9924"/>
                  </a:cubicBezTo>
                  <a:cubicBezTo>
                    <a:pt x="2736" y="9713"/>
                    <a:pt x="2791" y="9497"/>
                    <a:pt x="2836" y="9276"/>
                  </a:cubicBezTo>
                  <a:cubicBezTo>
                    <a:pt x="3268" y="6977"/>
                    <a:pt x="2244" y="4493"/>
                    <a:pt x="3107" y="2315"/>
                  </a:cubicBezTo>
                  <a:cubicBezTo>
                    <a:pt x="3152" y="2199"/>
                    <a:pt x="3208" y="2079"/>
                    <a:pt x="3263" y="1968"/>
                  </a:cubicBezTo>
                  <a:lnTo>
                    <a:pt x="3253" y="1968"/>
                  </a:lnTo>
                  <a:cubicBezTo>
                    <a:pt x="3067" y="1316"/>
                    <a:pt x="2876" y="658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1111725" y="3257775"/>
              <a:ext cx="38550" cy="88875"/>
            </a:xfrm>
            <a:custGeom>
              <a:avLst/>
              <a:gdLst/>
              <a:ahLst/>
              <a:cxnLst/>
              <a:rect l="l" t="t" r="r" b="b"/>
              <a:pathLst>
                <a:path w="1542" h="3555" extrusionOk="0">
                  <a:moveTo>
                    <a:pt x="1040" y="1"/>
                  </a:moveTo>
                  <a:cubicBezTo>
                    <a:pt x="919" y="262"/>
                    <a:pt x="784" y="508"/>
                    <a:pt x="628" y="748"/>
                  </a:cubicBezTo>
                  <a:cubicBezTo>
                    <a:pt x="442" y="1045"/>
                    <a:pt x="226" y="1321"/>
                    <a:pt x="1" y="1587"/>
                  </a:cubicBezTo>
                  <a:cubicBezTo>
                    <a:pt x="186" y="2244"/>
                    <a:pt x="377" y="2902"/>
                    <a:pt x="563" y="3554"/>
                  </a:cubicBezTo>
                  <a:lnTo>
                    <a:pt x="573" y="3554"/>
                  </a:lnTo>
                  <a:cubicBezTo>
                    <a:pt x="829" y="3037"/>
                    <a:pt x="1170" y="2570"/>
                    <a:pt x="1541" y="2124"/>
                  </a:cubicBezTo>
                  <a:lnTo>
                    <a:pt x="1541" y="2124"/>
                  </a:lnTo>
                  <a:cubicBezTo>
                    <a:pt x="1516" y="2129"/>
                    <a:pt x="1486" y="2139"/>
                    <a:pt x="1461" y="2144"/>
                  </a:cubicBezTo>
                  <a:cubicBezTo>
                    <a:pt x="1280" y="1441"/>
                    <a:pt x="1140" y="723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1283900" y="3107825"/>
              <a:ext cx="41675" cy="61250"/>
            </a:xfrm>
            <a:custGeom>
              <a:avLst/>
              <a:gdLst/>
              <a:ahLst/>
              <a:cxnLst/>
              <a:rect l="l" t="t" r="r" b="b"/>
              <a:pathLst>
                <a:path w="1667" h="2450" extrusionOk="0">
                  <a:moveTo>
                    <a:pt x="1666" y="0"/>
                  </a:moveTo>
                  <a:cubicBezTo>
                    <a:pt x="1305" y="96"/>
                    <a:pt x="939" y="196"/>
                    <a:pt x="572" y="307"/>
                  </a:cubicBezTo>
                  <a:cubicBezTo>
                    <a:pt x="457" y="623"/>
                    <a:pt x="356" y="949"/>
                    <a:pt x="276" y="1275"/>
                  </a:cubicBezTo>
                  <a:cubicBezTo>
                    <a:pt x="181" y="1667"/>
                    <a:pt x="95" y="2058"/>
                    <a:pt x="0" y="2450"/>
                  </a:cubicBezTo>
                  <a:cubicBezTo>
                    <a:pt x="301" y="2319"/>
                    <a:pt x="602" y="2189"/>
                    <a:pt x="904" y="2058"/>
                  </a:cubicBezTo>
                  <a:cubicBezTo>
                    <a:pt x="954" y="1802"/>
                    <a:pt x="1009" y="1551"/>
                    <a:pt x="1074" y="1306"/>
                  </a:cubicBezTo>
                  <a:cubicBezTo>
                    <a:pt x="1210" y="804"/>
                    <a:pt x="1405" y="372"/>
                    <a:pt x="1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212500" y="3115475"/>
              <a:ext cx="85725" cy="85600"/>
            </a:xfrm>
            <a:custGeom>
              <a:avLst/>
              <a:gdLst/>
              <a:ahLst/>
              <a:cxnLst/>
              <a:rect l="l" t="t" r="r" b="b"/>
              <a:pathLst>
                <a:path w="3429" h="3424" extrusionOk="0">
                  <a:moveTo>
                    <a:pt x="3428" y="1"/>
                  </a:moveTo>
                  <a:lnTo>
                    <a:pt x="3428" y="1"/>
                  </a:lnTo>
                  <a:cubicBezTo>
                    <a:pt x="2460" y="287"/>
                    <a:pt x="1476" y="608"/>
                    <a:pt x="532" y="914"/>
                  </a:cubicBezTo>
                  <a:cubicBezTo>
                    <a:pt x="271" y="1692"/>
                    <a:pt x="161" y="2550"/>
                    <a:pt x="0" y="3384"/>
                  </a:cubicBezTo>
                  <a:cubicBezTo>
                    <a:pt x="5" y="3399"/>
                    <a:pt x="10" y="3409"/>
                    <a:pt x="15" y="3424"/>
                  </a:cubicBezTo>
                  <a:cubicBezTo>
                    <a:pt x="115" y="3268"/>
                    <a:pt x="397" y="3223"/>
                    <a:pt x="562" y="3148"/>
                  </a:cubicBezTo>
                  <a:cubicBezTo>
                    <a:pt x="823" y="3032"/>
                    <a:pt x="1084" y="2917"/>
                    <a:pt x="1340" y="2801"/>
                  </a:cubicBezTo>
                  <a:cubicBezTo>
                    <a:pt x="1847" y="2581"/>
                    <a:pt x="2354" y="2365"/>
                    <a:pt x="2856" y="2144"/>
                  </a:cubicBezTo>
                  <a:cubicBezTo>
                    <a:pt x="2951" y="1752"/>
                    <a:pt x="3037" y="1361"/>
                    <a:pt x="3132" y="969"/>
                  </a:cubicBezTo>
                  <a:cubicBezTo>
                    <a:pt x="3212" y="643"/>
                    <a:pt x="3313" y="317"/>
                    <a:pt x="3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1209850" y="3042675"/>
              <a:ext cx="193900" cy="96175"/>
            </a:xfrm>
            <a:custGeom>
              <a:avLst/>
              <a:gdLst/>
              <a:ahLst/>
              <a:cxnLst/>
              <a:rect l="l" t="t" r="r" b="b"/>
              <a:pathLst>
                <a:path w="7756" h="3847" extrusionOk="0">
                  <a:moveTo>
                    <a:pt x="5922" y="0"/>
                  </a:moveTo>
                  <a:cubicBezTo>
                    <a:pt x="3688" y="0"/>
                    <a:pt x="1477" y="343"/>
                    <a:pt x="1" y="1803"/>
                  </a:cubicBezTo>
                  <a:cubicBezTo>
                    <a:pt x="151" y="2496"/>
                    <a:pt x="347" y="3179"/>
                    <a:pt x="578" y="3846"/>
                  </a:cubicBezTo>
                  <a:cubicBezTo>
                    <a:pt x="598" y="3841"/>
                    <a:pt x="618" y="3836"/>
                    <a:pt x="638" y="3826"/>
                  </a:cubicBezTo>
                  <a:cubicBezTo>
                    <a:pt x="814" y="3294"/>
                    <a:pt x="1060" y="2792"/>
                    <a:pt x="1446" y="2361"/>
                  </a:cubicBezTo>
                  <a:cubicBezTo>
                    <a:pt x="1943" y="1803"/>
                    <a:pt x="2621" y="1432"/>
                    <a:pt x="3308" y="1136"/>
                  </a:cubicBezTo>
                  <a:cubicBezTo>
                    <a:pt x="4714" y="523"/>
                    <a:pt x="6225" y="162"/>
                    <a:pt x="7755" y="62"/>
                  </a:cubicBezTo>
                  <a:cubicBezTo>
                    <a:pt x="7153" y="26"/>
                    <a:pt x="6537" y="0"/>
                    <a:pt x="5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1225800" y="3044200"/>
              <a:ext cx="202300" cy="94150"/>
            </a:xfrm>
            <a:custGeom>
              <a:avLst/>
              <a:gdLst/>
              <a:ahLst/>
              <a:cxnLst/>
              <a:rect l="l" t="t" r="r" b="b"/>
              <a:pathLst>
                <a:path w="8092" h="3766" extrusionOk="0">
                  <a:moveTo>
                    <a:pt x="8091" y="71"/>
                  </a:moveTo>
                  <a:cubicBezTo>
                    <a:pt x="8091" y="71"/>
                    <a:pt x="8091" y="71"/>
                    <a:pt x="8091" y="71"/>
                  </a:cubicBezTo>
                  <a:cubicBezTo>
                    <a:pt x="8091" y="71"/>
                    <a:pt x="8091" y="71"/>
                    <a:pt x="8091" y="71"/>
                  </a:cubicBezTo>
                  <a:close/>
                  <a:moveTo>
                    <a:pt x="7117" y="1"/>
                  </a:moveTo>
                  <a:cubicBezTo>
                    <a:pt x="5587" y="101"/>
                    <a:pt x="4076" y="462"/>
                    <a:pt x="2670" y="1075"/>
                  </a:cubicBezTo>
                  <a:cubicBezTo>
                    <a:pt x="1983" y="1371"/>
                    <a:pt x="1305" y="1742"/>
                    <a:pt x="808" y="2300"/>
                  </a:cubicBezTo>
                  <a:cubicBezTo>
                    <a:pt x="422" y="2731"/>
                    <a:pt x="176" y="3233"/>
                    <a:pt x="0" y="3765"/>
                  </a:cubicBezTo>
                  <a:cubicBezTo>
                    <a:pt x="944" y="3459"/>
                    <a:pt x="1928" y="3138"/>
                    <a:pt x="2896" y="2852"/>
                  </a:cubicBezTo>
                  <a:cubicBezTo>
                    <a:pt x="3263" y="2741"/>
                    <a:pt x="3629" y="2641"/>
                    <a:pt x="3990" y="2545"/>
                  </a:cubicBezTo>
                  <a:cubicBezTo>
                    <a:pt x="4332" y="2039"/>
                    <a:pt x="4799" y="1627"/>
                    <a:pt x="5386" y="1281"/>
                  </a:cubicBezTo>
                  <a:cubicBezTo>
                    <a:pt x="6017" y="907"/>
                    <a:pt x="7240" y="68"/>
                    <a:pt x="8014" y="68"/>
                  </a:cubicBezTo>
                  <a:cubicBezTo>
                    <a:pt x="8040" y="68"/>
                    <a:pt x="8066" y="69"/>
                    <a:pt x="8091" y="71"/>
                  </a:cubicBezTo>
                  <a:lnTo>
                    <a:pt x="8091" y="71"/>
                  </a:lnTo>
                  <a:cubicBezTo>
                    <a:pt x="7770" y="46"/>
                    <a:pt x="7444" y="26"/>
                    <a:pt x="7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1137700" y="3125150"/>
              <a:ext cx="74825" cy="186225"/>
            </a:xfrm>
            <a:custGeom>
              <a:avLst/>
              <a:gdLst/>
              <a:ahLst/>
              <a:cxnLst/>
              <a:rect l="l" t="t" r="r" b="b"/>
              <a:pathLst>
                <a:path w="2993" h="7449" extrusionOk="0">
                  <a:moveTo>
                    <a:pt x="1823" y="0"/>
                  </a:moveTo>
                  <a:cubicBezTo>
                    <a:pt x="999" y="1646"/>
                    <a:pt x="799" y="3629"/>
                    <a:pt x="1" y="5306"/>
                  </a:cubicBezTo>
                  <a:cubicBezTo>
                    <a:pt x="101" y="6028"/>
                    <a:pt x="241" y="6746"/>
                    <a:pt x="422" y="7449"/>
                  </a:cubicBezTo>
                  <a:cubicBezTo>
                    <a:pt x="447" y="7444"/>
                    <a:pt x="477" y="7434"/>
                    <a:pt x="502" y="7429"/>
                  </a:cubicBezTo>
                  <a:cubicBezTo>
                    <a:pt x="1200" y="6575"/>
                    <a:pt x="1998" y="5772"/>
                    <a:pt x="2460" y="4774"/>
                  </a:cubicBezTo>
                  <a:cubicBezTo>
                    <a:pt x="2721" y="4216"/>
                    <a:pt x="2872" y="3614"/>
                    <a:pt x="2992" y="2997"/>
                  </a:cubicBezTo>
                  <a:cubicBezTo>
                    <a:pt x="2480" y="2053"/>
                    <a:pt x="2084" y="1044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1100550" y="3321525"/>
              <a:ext cx="114975" cy="225525"/>
            </a:xfrm>
            <a:custGeom>
              <a:avLst/>
              <a:gdLst/>
              <a:ahLst/>
              <a:cxnLst/>
              <a:rect l="l" t="t" r="r" b="b"/>
              <a:pathLst>
                <a:path w="4599" h="902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655" y="246"/>
                    <a:pt x="2787" y="487"/>
                    <a:pt x="1918" y="728"/>
                  </a:cubicBezTo>
                  <a:cubicBezTo>
                    <a:pt x="1632" y="808"/>
                    <a:pt x="1276" y="849"/>
                    <a:pt x="1020" y="1004"/>
                  </a:cubicBezTo>
                  <a:cubicBezTo>
                    <a:pt x="965" y="1115"/>
                    <a:pt x="909" y="1235"/>
                    <a:pt x="864" y="1351"/>
                  </a:cubicBezTo>
                  <a:cubicBezTo>
                    <a:pt x="1" y="3529"/>
                    <a:pt x="1025" y="6013"/>
                    <a:pt x="593" y="8312"/>
                  </a:cubicBezTo>
                  <a:cubicBezTo>
                    <a:pt x="548" y="8533"/>
                    <a:pt x="493" y="8749"/>
                    <a:pt x="432" y="8960"/>
                  </a:cubicBezTo>
                  <a:cubicBezTo>
                    <a:pt x="448" y="8980"/>
                    <a:pt x="468" y="9000"/>
                    <a:pt x="483" y="9020"/>
                  </a:cubicBezTo>
                  <a:cubicBezTo>
                    <a:pt x="1376" y="8363"/>
                    <a:pt x="2259" y="7685"/>
                    <a:pt x="3158" y="7017"/>
                  </a:cubicBezTo>
                  <a:cubicBezTo>
                    <a:pt x="3635" y="6666"/>
                    <a:pt x="4112" y="6315"/>
                    <a:pt x="4599" y="5973"/>
                  </a:cubicBezTo>
                  <a:cubicBezTo>
                    <a:pt x="4528" y="4061"/>
                    <a:pt x="3610" y="2048"/>
                    <a:pt x="4378" y="291"/>
                  </a:cubicBezTo>
                  <a:cubicBezTo>
                    <a:pt x="4418" y="191"/>
                    <a:pt x="4468" y="96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1000300" y="3529450"/>
              <a:ext cx="94375" cy="179075"/>
            </a:xfrm>
            <a:custGeom>
              <a:avLst/>
              <a:gdLst/>
              <a:ahLst/>
              <a:cxnLst/>
              <a:rect l="l" t="t" r="r" b="b"/>
              <a:pathLst>
                <a:path w="3775" h="7163" extrusionOk="0">
                  <a:moveTo>
                    <a:pt x="1847" y="0"/>
                  </a:moveTo>
                  <a:cubicBezTo>
                    <a:pt x="1837" y="51"/>
                    <a:pt x="1822" y="106"/>
                    <a:pt x="1812" y="156"/>
                  </a:cubicBezTo>
                  <a:cubicBezTo>
                    <a:pt x="1546" y="1225"/>
                    <a:pt x="919" y="2169"/>
                    <a:pt x="422" y="3152"/>
                  </a:cubicBezTo>
                  <a:cubicBezTo>
                    <a:pt x="261" y="3474"/>
                    <a:pt x="116" y="3800"/>
                    <a:pt x="0" y="4131"/>
                  </a:cubicBezTo>
                  <a:cubicBezTo>
                    <a:pt x="813" y="5195"/>
                    <a:pt x="1697" y="6204"/>
                    <a:pt x="2630" y="7163"/>
                  </a:cubicBezTo>
                  <a:cubicBezTo>
                    <a:pt x="2570" y="6475"/>
                    <a:pt x="2580" y="5798"/>
                    <a:pt x="2716" y="5115"/>
                  </a:cubicBezTo>
                  <a:cubicBezTo>
                    <a:pt x="2912" y="4136"/>
                    <a:pt x="3358" y="3228"/>
                    <a:pt x="3775" y="2314"/>
                  </a:cubicBezTo>
                  <a:lnTo>
                    <a:pt x="3770" y="2314"/>
                  </a:lnTo>
                  <a:cubicBezTo>
                    <a:pt x="3077" y="1586"/>
                    <a:pt x="2435" y="813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1066050" y="3622050"/>
              <a:ext cx="127775" cy="265425"/>
            </a:xfrm>
            <a:custGeom>
              <a:avLst/>
              <a:gdLst/>
              <a:ahLst/>
              <a:cxnLst/>
              <a:rect l="l" t="t" r="r" b="b"/>
              <a:pathLst>
                <a:path w="5111" h="10617" extrusionOk="0">
                  <a:moveTo>
                    <a:pt x="4131" y="1"/>
                  </a:moveTo>
                  <a:cubicBezTo>
                    <a:pt x="3745" y="317"/>
                    <a:pt x="3358" y="643"/>
                    <a:pt x="2967" y="969"/>
                  </a:cubicBezTo>
                  <a:cubicBezTo>
                    <a:pt x="1978" y="1802"/>
                    <a:pt x="984" y="2651"/>
                    <a:pt x="6" y="3459"/>
                  </a:cubicBezTo>
                  <a:lnTo>
                    <a:pt x="0" y="3459"/>
                  </a:lnTo>
                  <a:cubicBezTo>
                    <a:pt x="151" y="5266"/>
                    <a:pt x="778" y="7093"/>
                    <a:pt x="773" y="8930"/>
                  </a:cubicBezTo>
                  <a:cubicBezTo>
                    <a:pt x="768" y="9482"/>
                    <a:pt x="708" y="10034"/>
                    <a:pt x="658" y="10586"/>
                  </a:cubicBezTo>
                  <a:cubicBezTo>
                    <a:pt x="673" y="10596"/>
                    <a:pt x="683" y="10606"/>
                    <a:pt x="693" y="10616"/>
                  </a:cubicBezTo>
                  <a:cubicBezTo>
                    <a:pt x="2119" y="9020"/>
                    <a:pt x="3584" y="7464"/>
                    <a:pt x="5110" y="5974"/>
                  </a:cubicBezTo>
                  <a:cubicBezTo>
                    <a:pt x="4854" y="3986"/>
                    <a:pt x="4167" y="1943"/>
                    <a:pt x="4222" y="6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998675" y="3829225"/>
              <a:ext cx="140925" cy="279725"/>
            </a:xfrm>
            <a:custGeom>
              <a:avLst/>
              <a:gdLst/>
              <a:ahLst/>
              <a:cxnLst/>
              <a:rect l="l" t="t" r="r" b="b"/>
              <a:pathLst>
                <a:path w="5637" h="11189" extrusionOk="0">
                  <a:moveTo>
                    <a:pt x="643" y="0"/>
                  </a:moveTo>
                  <a:cubicBezTo>
                    <a:pt x="527" y="1190"/>
                    <a:pt x="271" y="2385"/>
                    <a:pt x="126" y="3579"/>
                  </a:cubicBezTo>
                  <a:cubicBezTo>
                    <a:pt x="55" y="4096"/>
                    <a:pt x="15" y="4618"/>
                    <a:pt x="10" y="5140"/>
                  </a:cubicBezTo>
                  <a:cubicBezTo>
                    <a:pt x="0" y="7309"/>
                    <a:pt x="743" y="9467"/>
                    <a:pt x="2063" y="11188"/>
                  </a:cubicBezTo>
                  <a:lnTo>
                    <a:pt x="5637" y="11188"/>
                  </a:lnTo>
                  <a:cubicBezTo>
                    <a:pt x="5431" y="9959"/>
                    <a:pt x="5245" y="8684"/>
                    <a:pt x="5230" y="7429"/>
                  </a:cubicBezTo>
                  <a:cubicBezTo>
                    <a:pt x="4221" y="6671"/>
                    <a:pt x="3529" y="5502"/>
                    <a:pt x="3353" y="4257"/>
                  </a:cubicBezTo>
                  <a:cubicBezTo>
                    <a:pt x="3258" y="3609"/>
                    <a:pt x="3298" y="2957"/>
                    <a:pt x="3353" y="2299"/>
                  </a:cubicBezTo>
                  <a:cubicBezTo>
                    <a:pt x="2419" y="1576"/>
                    <a:pt x="1511" y="809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1465725" y="3292150"/>
              <a:ext cx="136800" cy="98525"/>
            </a:xfrm>
            <a:custGeom>
              <a:avLst/>
              <a:gdLst/>
              <a:ahLst/>
              <a:cxnLst/>
              <a:rect l="l" t="t" r="r" b="b"/>
              <a:pathLst>
                <a:path w="5472" h="3941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4608" y="578"/>
                    <a:pt x="3744" y="1150"/>
                    <a:pt x="2886" y="1727"/>
                  </a:cubicBezTo>
                  <a:cubicBezTo>
                    <a:pt x="1877" y="2395"/>
                    <a:pt x="848" y="3088"/>
                    <a:pt x="0" y="3936"/>
                  </a:cubicBezTo>
                  <a:lnTo>
                    <a:pt x="0" y="3941"/>
                  </a:lnTo>
                  <a:cubicBezTo>
                    <a:pt x="1044" y="3750"/>
                    <a:pt x="2133" y="3529"/>
                    <a:pt x="3177" y="3339"/>
                  </a:cubicBezTo>
                  <a:cubicBezTo>
                    <a:pt x="3258" y="3273"/>
                    <a:pt x="3338" y="3213"/>
                    <a:pt x="3418" y="3148"/>
                  </a:cubicBezTo>
                  <a:cubicBezTo>
                    <a:pt x="4437" y="2340"/>
                    <a:pt x="5441" y="1276"/>
                    <a:pt x="5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1436975" y="3341350"/>
              <a:ext cx="35675" cy="84100"/>
            </a:xfrm>
            <a:custGeom>
              <a:avLst/>
              <a:gdLst/>
              <a:ahLst/>
              <a:cxnLst/>
              <a:rect l="l" t="t" r="r" b="b"/>
              <a:pathLst>
                <a:path w="1427" h="3364" extrusionOk="0">
                  <a:moveTo>
                    <a:pt x="1426" y="0"/>
                  </a:moveTo>
                  <a:lnTo>
                    <a:pt x="1426" y="0"/>
                  </a:lnTo>
                  <a:cubicBezTo>
                    <a:pt x="934" y="312"/>
                    <a:pt x="472" y="658"/>
                    <a:pt x="51" y="1054"/>
                  </a:cubicBezTo>
                  <a:cubicBezTo>
                    <a:pt x="6" y="1822"/>
                    <a:pt x="1" y="2595"/>
                    <a:pt x="36" y="3363"/>
                  </a:cubicBezTo>
                  <a:cubicBezTo>
                    <a:pt x="347" y="2851"/>
                    <a:pt x="723" y="2390"/>
                    <a:pt x="1150" y="1968"/>
                  </a:cubicBezTo>
                  <a:cubicBezTo>
                    <a:pt x="1260" y="1315"/>
                    <a:pt x="1311" y="653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1305600" y="3521800"/>
              <a:ext cx="143575" cy="114200"/>
            </a:xfrm>
            <a:custGeom>
              <a:avLst/>
              <a:gdLst/>
              <a:ahLst/>
              <a:cxnLst/>
              <a:rect l="l" t="t" r="r" b="b"/>
              <a:pathLst>
                <a:path w="5743" h="4568" extrusionOk="0">
                  <a:moveTo>
                    <a:pt x="5742" y="0"/>
                  </a:moveTo>
                  <a:lnTo>
                    <a:pt x="5742" y="0"/>
                  </a:lnTo>
                  <a:cubicBezTo>
                    <a:pt x="4588" y="447"/>
                    <a:pt x="3393" y="979"/>
                    <a:pt x="2259" y="1491"/>
                  </a:cubicBezTo>
                  <a:cubicBezTo>
                    <a:pt x="1923" y="1807"/>
                    <a:pt x="1581" y="2123"/>
                    <a:pt x="1280" y="2470"/>
                  </a:cubicBezTo>
                  <a:cubicBezTo>
                    <a:pt x="733" y="3082"/>
                    <a:pt x="297" y="3800"/>
                    <a:pt x="0" y="4568"/>
                  </a:cubicBezTo>
                  <a:cubicBezTo>
                    <a:pt x="728" y="4292"/>
                    <a:pt x="1466" y="4011"/>
                    <a:pt x="2194" y="3735"/>
                  </a:cubicBezTo>
                  <a:lnTo>
                    <a:pt x="2239" y="3760"/>
                  </a:lnTo>
                  <a:cubicBezTo>
                    <a:pt x="2395" y="3463"/>
                    <a:pt x="2605" y="3187"/>
                    <a:pt x="2876" y="2936"/>
                  </a:cubicBezTo>
                  <a:cubicBezTo>
                    <a:pt x="3444" y="2424"/>
                    <a:pt x="4202" y="2158"/>
                    <a:pt x="4764" y="1641"/>
                  </a:cubicBezTo>
                  <a:cubicBezTo>
                    <a:pt x="5246" y="1190"/>
                    <a:pt x="5532" y="623"/>
                    <a:pt x="5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1167700" y="3949425"/>
              <a:ext cx="89475" cy="159525"/>
            </a:xfrm>
            <a:custGeom>
              <a:avLst/>
              <a:gdLst/>
              <a:ahLst/>
              <a:cxnLst/>
              <a:rect l="l" t="t" r="r" b="b"/>
              <a:pathLst>
                <a:path w="3579" h="6381" extrusionOk="0">
                  <a:moveTo>
                    <a:pt x="3564" y="1"/>
                  </a:moveTo>
                  <a:cubicBezTo>
                    <a:pt x="2364" y="704"/>
                    <a:pt x="1185" y="1451"/>
                    <a:pt x="65" y="2285"/>
                  </a:cubicBezTo>
                  <a:cubicBezTo>
                    <a:pt x="55" y="2390"/>
                    <a:pt x="50" y="2495"/>
                    <a:pt x="45" y="2606"/>
                  </a:cubicBezTo>
                  <a:cubicBezTo>
                    <a:pt x="0" y="3866"/>
                    <a:pt x="346" y="5131"/>
                    <a:pt x="377" y="6380"/>
                  </a:cubicBezTo>
                  <a:lnTo>
                    <a:pt x="2123" y="6380"/>
                  </a:lnTo>
                  <a:cubicBezTo>
                    <a:pt x="2189" y="5959"/>
                    <a:pt x="2199" y="5517"/>
                    <a:pt x="2189" y="5070"/>
                  </a:cubicBezTo>
                  <a:cubicBezTo>
                    <a:pt x="2179" y="3504"/>
                    <a:pt x="1973" y="1873"/>
                    <a:pt x="2901" y="689"/>
                  </a:cubicBezTo>
                  <a:cubicBezTo>
                    <a:pt x="3097" y="443"/>
                    <a:pt x="3338" y="227"/>
                    <a:pt x="3579" y="11"/>
                  </a:cubicBezTo>
                  <a:lnTo>
                    <a:pt x="3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1135950" y="3822575"/>
              <a:ext cx="95900" cy="185350"/>
            </a:xfrm>
            <a:custGeom>
              <a:avLst/>
              <a:gdLst/>
              <a:ahLst/>
              <a:cxnLst/>
              <a:rect l="l" t="t" r="r" b="b"/>
              <a:pathLst>
                <a:path w="3836" h="7414" extrusionOk="0">
                  <a:moveTo>
                    <a:pt x="3107" y="0"/>
                  </a:moveTo>
                  <a:cubicBezTo>
                    <a:pt x="3052" y="106"/>
                    <a:pt x="2992" y="206"/>
                    <a:pt x="2932" y="307"/>
                  </a:cubicBezTo>
                  <a:cubicBezTo>
                    <a:pt x="2676" y="723"/>
                    <a:pt x="2374" y="1100"/>
                    <a:pt x="2058" y="1476"/>
                  </a:cubicBezTo>
                  <a:cubicBezTo>
                    <a:pt x="1647" y="1968"/>
                    <a:pt x="1215" y="2455"/>
                    <a:pt x="869" y="2997"/>
                  </a:cubicBezTo>
                  <a:cubicBezTo>
                    <a:pt x="457" y="3644"/>
                    <a:pt x="176" y="4342"/>
                    <a:pt x="0" y="5065"/>
                  </a:cubicBezTo>
                  <a:cubicBezTo>
                    <a:pt x="337" y="5893"/>
                    <a:pt x="753" y="6681"/>
                    <a:pt x="1260" y="7414"/>
                  </a:cubicBezTo>
                  <a:cubicBezTo>
                    <a:pt x="1285" y="7394"/>
                    <a:pt x="1310" y="7374"/>
                    <a:pt x="1335" y="7359"/>
                  </a:cubicBezTo>
                  <a:cubicBezTo>
                    <a:pt x="1526" y="5311"/>
                    <a:pt x="2686" y="3539"/>
                    <a:pt x="3835" y="1752"/>
                  </a:cubicBezTo>
                  <a:lnTo>
                    <a:pt x="3835" y="1752"/>
                  </a:lnTo>
                  <a:cubicBezTo>
                    <a:pt x="3825" y="1762"/>
                    <a:pt x="3815" y="1767"/>
                    <a:pt x="3805" y="1772"/>
                  </a:cubicBezTo>
                  <a:cubicBezTo>
                    <a:pt x="3524" y="1210"/>
                    <a:pt x="3303" y="623"/>
                    <a:pt x="3137" y="15"/>
                  </a:cubicBezTo>
                  <a:lnTo>
                    <a:pt x="3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1231825" y="3751550"/>
              <a:ext cx="117725" cy="114850"/>
            </a:xfrm>
            <a:custGeom>
              <a:avLst/>
              <a:gdLst/>
              <a:ahLst/>
              <a:cxnLst/>
              <a:rect l="l" t="t" r="r" b="b"/>
              <a:pathLst>
                <a:path w="4709" h="4594" extrusionOk="0">
                  <a:moveTo>
                    <a:pt x="4708" y="0"/>
                  </a:moveTo>
                  <a:lnTo>
                    <a:pt x="4708" y="0"/>
                  </a:lnTo>
                  <a:cubicBezTo>
                    <a:pt x="3564" y="884"/>
                    <a:pt x="2399" y="1787"/>
                    <a:pt x="1220" y="2621"/>
                  </a:cubicBezTo>
                  <a:cubicBezTo>
                    <a:pt x="1215" y="2616"/>
                    <a:pt x="1215" y="2611"/>
                    <a:pt x="1210" y="2605"/>
                  </a:cubicBezTo>
                  <a:cubicBezTo>
                    <a:pt x="843" y="3283"/>
                    <a:pt x="422" y="3941"/>
                    <a:pt x="0" y="4593"/>
                  </a:cubicBezTo>
                  <a:cubicBezTo>
                    <a:pt x="1456" y="3800"/>
                    <a:pt x="2881" y="2887"/>
                    <a:pt x="4256" y="1968"/>
                  </a:cubicBezTo>
                  <a:cubicBezTo>
                    <a:pt x="4548" y="1371"/>
                    <a:pt x="4663" y="698"/>
                    <a:pt x="4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1236950" y="3554175"/>
              <a:ext cx="68675" cy="262525"/>
            </a:xfrm>
            <a:custGeom>
              <a:avLst/>
              <a:gdLst/>
              <a:ahLst/>
              <a:cxnLst/>
              <a:rect l="l" t="t" r="r" b="b"/>
              <a:pathLst>
                <a:path w="2747" h="10501" extrusionOk="0">
                  <a:moveTo>
                    <a:pt x="2425" y="0"/>
                  </a:moveTo>
                  <a:cubicBezTo>
                    <a:pt x="2149" y="261"/>
                    <a:pt x="1893" y="532"/>
                    <a:pt x="1662" y="833"/>
                  </a:cubicBezTo>
                  <a:cubicBezTo>
                    <a:pt x="292" y="2640"/>
                    <a:pt x="292" y="5045"/>
                    <a:pt x="1" y="7338"/>
                  </a:cubicBezTo>
                  <a:cubicBezTo>
                    <a:pt x="232" y="8357"/>
                    <a:pt x="468" y="9607"/>
                    <a:pt x="1005" y="10500"/>
                  </a:cubicBezTo>
                  <a:cubicBezTo>
                    <a:pt x="1532" y="9537"/>
                    <a:pt x="1948" y="8538"/>
                    <a:pt x="2119" y="7464"/>
                  </a:cubicBezTo>
                  <a:cubicBezTo>
                    <a:pt x="2270" y="6545"/>
                    <a:pt x="2224" y="5602"/>
                    <a:pt x="2370" y="4678"/>
                  </a:cubicBezTo>
                  <a:cubicBezTo>
                    <a:pt x="2445" y="4201"/>
                    <a:pt x="2576" y="3724"/>
                    <a:pt x="2746" y="3273"/>
                  </a:cubicBezTo>
                  <a:lnTo>
                    <a:pt x="2746" y="3273"/>
                  </a:lnTo>
                  <a:cubicBezTo>
                    <a:pt x="2726" y="3283"/>
                    <a:pt x="2706" y="3288"/>
                    <a:pt x="2691" y="3298"/>
                  </a:cubicBezTo>
                  <a:cubicBezTo>
                    <a:pt x="2576" y="2535"/>
                    <a:pt x="2500" y="1772"/>
                    <a:pt x="2460" y="1004"/>
                  </a:cubicBezTo>
                  <a:cubicBezTo>
                    <a:pt x="2440" y="668"/>
                    <a:pt x="2430" y="336"/>
                    <a:pt x="2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1359925" y="3367700"/>
              <a:ext cx="78325" cy="191875"/>
            </a:xfrm>
            <a:custGeom>
              <a:avLst/>
              <a:gdLst/>
              <a:ahLst/>
              <a:cxnLst/>
              <a:rect l="l" t="t" r="r" b="b"/>
              <a:pathLst>
                <a:path w="3133" h="7675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571" y="517"/>
                    <a:pt x="2089" y="1115"/>
                    <a:pt x="1722" y="1812"/>
                  </a:cubicBezTo>
                  <a:cubicBezTo>
                    <a:pt x="1215" y="2766"/>
                    <a:pt x="954" y="3845"/>
                    <a:pt x="352" y="4744"/>
                  </a:cubicBezTo>
                  <a:cubicBezTo>
                    <a:pt x="267" y="4874"/>
                    <a:pt x="171" y="5005"/>
                    <a:pt x="66" y="5125"/>
                  </a:cubicBezTo>
                  <a:cubicBezTo>
                    <a:pt x="11" y="5973"/>
                    <a:pt x="1" y="6827"/>
                    <a:pt x="46" y="7675"/>
                  </a:cubicBezTo>
                  <a:cubicBezTo>
                    <a:pt x="61" y="7670"/>
                    <a:pt x="71" y="7660"/>
                    <a:pt x="86" y="7655"/>
                  </a:cubicBezTo>
                  <a:cubicBezTo>
                    <a:pt x="543" y="7228"/>
                    <a:pt x="995" y="6797"/>
                    <a:pt x="1346" y="6285"/>
                  </a:cubicBezTo>
                  <a:cubicBezTo>
                    <a:pt x="2114" y="5160"/>
                    <a:pt x="2335" y="3750"/>
                    <a:pt x="2977" y="2555"/>
                  </a:cubicBezTo>
                  <a:cubicBezTo>
                    <a:pt x="3022" y="2470"/>
                    <a:pt x="3068" y="2390"/>
                    <a:pt x="3118" y="2309"/>
                  </a:cubicBezTo>
                  <a:cubicBezTo>
                    <a:pt x="3083" y="1541"/>
                    <a:pt x="3088" y="768"/>
                    <a:pt x="3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1437850" y="3375600"/>
              <a:ext cx="107325" cy="49975"/>
            </a:xfrm>
            <a:custGeom>
              <a:avLst/>
              <a:gdLst/>
              <a:ahLst/>
              <a:cxnLst/>
              <a:rect l="l" t="t" r="r" b="b"/>
              <a:pathLst>
                <a:path w="4293" h="1999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248" y="191"/>
                    <a:pt x="2159" y="412"/>
                    <a:pt x="1115" y="603"/>
                  </a:cubicBezTo>
                  <a:lnTo>
                    <a:pt x="1115" y="598"/>
                  </a:lnTo>
                  <a:cubicBezTo>
                    <a:pt x="688" y="1020"/>
                    <a:pt x="312" y="1481"/>
                    <a:pt x="1" y="1993"/>
                  </a:cubicBezTo>
                  <a:lnTo>
                    <a:pt x="1" y="1998"/>
                  </a:lnTo>
                  <a:cubicBezTo>
                    <a:pt x="789" y="1793"/>
                    <a:pt x="1607" y="1577"/>
                    <a:pt x="2410" y="1501"/>
                  </a:cubicBezTo>
                  <a:cubicBezTo>
                    <a:pt x="2982" y="954"/>
                    <a:pt x="3660" y="488"/>
                    <a:pt x="4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1465725" y="3286500"/>
              <a:ext cx="136800" cy="104050"/>
            </a:xfrm>
            <a:custGeom>
              <a:avLst/>
              <a:gdLst/>
              <a:ahLst/>
              <a:cxnLst/>
              <a:rect l="l" t="t" r="r" b="b"/>
              <a:pathLst>
                <a:path w="5472" h="4162" extrusionOk="0">
                  <a:moveTo>
                    <a:pt x="5466" y="1"/>
                  </a:moveTo>
                  <a:cubicBezTo>
                    <a:pt x="3699" y="563"/>
                    <a:pt x="1832" y="1206"/>
                    <a:pt x="276" y="2194"/>
                  </a:cubicBezTo>
                  <a:cubicBezTo>
                    <a:pt x="161" y="2847"/>
                    <a:pt x="110" y="3509"/>
                    <a:pt x="0" y="4162"/>
                  </a:cubicBezTo>
                  <a:cubicBezTo>
                    <a:pt x="848" y="3314"/>
                    <a:pt x="1877" y="2621"/>
                    <a:pt x="2886" y="1953"/>
                  </a:cubicBezTo>
                  <a:cubicBezTo>
                    <a:pt x="3744" y="1376"/>
                    <a:pt x="4608" y="804"/>
                    <a:pt x="5471" y="227"/>
                  </a:cubicBezTo>
                  <a:cubicBezTo>
                    <a:pt x="5471" y="152"/>
                    <a:pt x="5471" y="76"/>
                    <a:pt x="5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1362075" y="3413125"/>
              <a:ext cx="136050" cy="145950"/>
            </a:xfrm>
            <a:custGeom>
              <a:avLst/>
              <a:gdLst/>
              <a:ahLst/>
              <a:cxnLst/>
              <a:rect l="l" t="t" r="r" b="b"/>
              <a:pathLst>
                <a:path w="5442" h="583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4638" y="76"/>
                    <a:pt x="3820" y="292"/>
                    <a:pt x="3032" y="497"/>
                  </a:cubicBezTo>
                  <a:lnTo>
                    <a:pt x="3032" y="492"/>
                  </a:lnTo>
                  <a:cubicBezTo>
                    <a:pt x="2982" y="573"/>
                    <a:pt x="2936" y="653"/>
                    <a:pt x="2891" y="738"/>
                  </a:cubicBezTo>
                  <a:cubicBezTo>
                    <a:pt x="2249" y="1933"/>
                    <a:pt x="2028" y="3343"/>
                    <a:pt x="1260" y="4468"/>
                  </a:cubicBezTo>
                  <a:cubicBezTo>
                    <a:pt x="909" y="4980"/>
                    <a:pt x="457" y="5411"/>
                    <a:pt x="0" y="5838"/>
                  </a:cubicBezTo>
                  <a:cubicBezTo>
                    <a:pt x="1129" y="5326"/>
                    <a:pt x="2329" y="4794"/>
                    <a:pt x="3483" y="4347"/>
                  </a:cubicBezTo>
                  <a:cubicBezTo>
                    <a:pt x="3845" y="3288"/>
                    <a:pt x="3990" y="2078"/>
                    <a:pt x="4553" y="1105"/>
                  </a:cubicBezTo>
                  <a:cubicBezTo>
                    <a:pt x="4794" y="688"/>
                    <a:pt x="5100" y="332"/>
                    <a:pt x="5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1297575" y="3495825"/>
              <a:ext cx="64525" cy="140800"/>
            </a:xfrm>
            <a:custGeom>
              <a:avLst/>
              <a:gdLst/>
              <a:ahLst/>
              <a:cxnLst/>
              <a:rect l="l" t="t" r="r" b="b"/>
              <a:pathLst>
                <a:path w="2581" h="5632" extrusionOk="0">
                  <a:moveTo>
                    <a:pt x="2560" y="0"/>
                  </a:moveTo>
                  <a:cubicBezTo>
                    <a:pt x="1842" y="889"/>
                    <a:pt x="843" y="1541"/>
                    <a:pt x="0" y="2334"/>
                  </a:cubicBezTo>
                  <a:cubicBezTo>
                    <a:pt x="5" y="2670"/>
                    <a:pt x="15" y="3002"/>
                    <a:pt x="35" y="3338"/>
                  </a:cubicBezTo>
                  <a:cubicBezTo>
                    <a:pt x="75" y="4106"/>
                    <a:pt x="151" y="4869"/>
                    <a:pt x="266" y="5632"/>
                  </a:cubicBezTo>
                  <a:cubicBezTo>
                    <a:pt x="281" y="5622"/>
                    <a:pt x="301" y="5617"/>
                    <a:pt x="321" y="5607"/>
                  </a:cubicBezTo>
                  <a:cubicBezTo>
                    <a:pt x="618" y="4839"/>
                    <a:pt x="1054" y="4121"/>
                    <a:pt x="1601" y="3509"/>
                  </a:cubicBezTo>
                  <a:cubicBezTo>
                    <a:pt x="1902" y="3162"/>
                    <a:pt x="2244" y="2846"/>
                    <a:pt x="2580" y="2530"/>
                  </a:cubicBezTo>
                  <a:lnTo>
                    <a:pt x="2580" y="2530"/>
                  </a:lnTo>
                  <a:cubicBezTo>
                    <a:pt x="2565" y="2535"/>
                    <a:pt x="2555" y="2545"/>
                    <a:pt x="2540" y="2550"/>
                  </a:cubicBezTo>
                  <a:cubicBezTo>
                    <a:pt x="2495" y="1702"/>
                    <a:pt x="2505" y="848"/>
                    <a:pt x="2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1262050" y="3615150"/>
              <a:ext cx="99525" cy="201925"/>
            </a:xfrm>
            <a:custGeom>
              <a:avLst/>
              <a:gdLst/>
              <a:ahLst/>
              <a:cxnLst/>
              <a:rect l="l" t="t" r="r" b="b"/>
              <a:pathLst>
                <a:path w="3981" h="8077" extrusionOk="0">
                  <a:moveTo>
                    <a:pt x="3936" y="1"/>
                  </a:moveTo>
                  <a:cubicBezTo>
                    <a:pt x="3208" y="277"/>
                    <a:pt x="2470" y="558"/>
                    <a:pt x="1742" y="834"/>
                  </a:cubicBezTo>
                  <a:cubicBezTo>
                    <a:pt x="1572" y="1285"/>
                    <a:pt x="1441" y="1762"/>
                    <a:pt x="1366" y="2239"/>
                  </a:cubicBezTo>
                  <a:cubicBezTo>
                    <a:pt x="1220" y="3163"/>
                    <a:pt x="1266" y="4106"/>
                    <a:pt x="1115" y="5025"/>
                  </a:cubicBezTo>
                  <a:cubicBezTo>
                    <a:pt x="944" y="6099"/>
                    <a:pt x="528" y="7098"/>
                    <a:pt x="1" y="8061"/>
                  </a:cubicBezTo>
                  <a:cubicBezTo>
                    <a:pt x="6" y="8067"/>
                    <a:pt x="6" y="8072"/>
                    <a:pt x="11" y="8077"/>
                  </a:cubicBezTo>
                  <a:cubicBezTo>
                    <a:pt x="1190" y="7243"/>
                    <a:pt x="2355" y="6340"/>
                    <a:pt x="3499" y="5456"/>
                  </a:cubicBezTo>
                  <a:cubicBezTo>
                    <a:pt x="3615" y="3589"/>
                    <a:pt x="3193" y="1516"/>
                    <a:pt x="3981" y="26"/>
                  </a:cubicBezTo>
                  <a:lnTo>
                    <a:pt x="3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1213625" y="3737625"/>
              <a:ext cx="48450" cy="129275"/>
            </a:xfrm>
            <a:custGeom>
              <a:avLst/>
              <a:gdLst/>
              <a:ahLst/>
              <a:cxnLst/>
              <a:rect l="l" t="t" r="r" b="b"/>
              <a:pathLst>
                <a:path w="1938" h="5171" extrusionOk="0">
                  <a:moveTo>
                    <a:pt x="934" y="0"/>
                  </a:moveTo>
                  <a:cubicBezTo>
                    <a:pt x="778" y="1200"/>
                    <a:pt x="547" y="2359"/>
                    <a:pt x="0" y="3398"/>
                  </a:cubicBezTo>
                  <a:lnTo>
                    <a:pt x="30" y="3413"/>
                  </a:lnTo>
                  <a:cubicBezTo>
                    <a:pt x="196" y="4021"/>
                    <a:pt x="417" y="4608"/>
                    <a:pt x="698" y="5170"/>
                  </a:cubicBezTo>
                  <a:cubicBezTo>
                    <a:pt x="708" y="5165"/>
                    <a:pt x="718" y="5160"/>
                    <a:pt x="728" y="5150"/>
                  </a:cubicBezTo>
                  <a:cubicBezTo>
                    <a:pt x="1150" y="4498"/>
                    <a:pt x="1571" y="3840"/>
                    <a:pt x="1938" y="3162"/>
                  </a:cubicBezTo>
                  <a:cubicBezTo>
                    <a:pt x="1401" y="2269"/>
                    <a:pt x="1165" y="1019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1169325" y="3800750"/>
              <a:ext cx="168925" cy="205800"/>
            </a:xfrm>
            <a:custGeom>
              <a:avLst/>
              <a:gdLst/>
              <a:ahLst/>
              <a:cxnLst/>
              <a:rect l="l" t="t" r="r" b="b"/>
              <a:pathLst>
                <a:path w="6757" h="8232" extrusionOk="0">
                  <a:moveTo>
                    <a:pt x="6756" y="0"/>
                  </a:moveTo>
                  <a:lnTo>
                    <a:pt x="6756" y="0"/>
                  </a:lnTo>
                  <a:cubicBezTo>
                    <a:pt x="5381" y="919"/>
                    <a:pt x="3956" y="1832"/>
                    <a:pt x="2500" y="2625"/>
                  </a:cubicBezTo>
                  <a:cubicBezTo>
                    <a:pt x="1351" y="4412"/>
                    <a:pt x="191" y="6184"/>
                    <a:pt x="0" y="8232"/>
                  </a:cubicBezTo>
                  <a:cubicBezTo>
                    <a:pt x="1120" y="7398"/>
                    <a:pt x="2299" y="6651"/>
                    <a:pt x="3499" y="5948"/>
                  </a:cubicBezTo>
                  <a:lnTo>
                    <a:pt x="3514" y="5958"/>
                  </a:lnTo>
                  <a:cubicBezTo>
                    <a:pt x="3805" y="5697"/>
                    <a:pt x="4096" y="5436"/>
                    <a:pt x="4312" y="5110"/>
                  </a:cubicBezTo>
                  <a:cubicBezTo>
                    <a:pt x="4939" y="4161"/>
                    <a:pt x="4779" y="2866"/>
                    <a:pt x="5356" y="1882"/>
                  </a:cubicBezTo>
                  <a:cubicBezTo>
                    <a:pt x="5647" y="1385"/>
                    <a:pt x="6114" y="1004"/>
                    <a:pt x="6450" y="532"/>
                  </a:cubicBezTo>
                  <a:cubicBezTo>
                    <a:pt x="6571" y="361"/>
                    <a:pt x="6671" y="186"/>
                    <a:pt x="6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1129050" y="3949175"/>
              <a:ext cx="48075" cy="159775"/>
            </a:xfrm>
            <a:custGeom>
              <a:avLst/>
              <a:gdLst/>
              <a:ahLst/>
              <a:cxnLst/>
              <a:rect l="l" t="t" r="r" b="b"/>
              <a:pathLst>
                <a:path w="1923" h="6391" extrusionOk="0">
                  <a:moveTo>
                    <a:pt x="276" y="1"/>
                  </a:moveTo>
                  <a:cubicBezTo>
                    <a:pt x="70" y="844"/>
                    <a:pt x="0" y="1733"/>
                    <a:pt x="15" y="2631"/>
                  </a:cubicBezTo>
                  <a:cubicBezTo>
                    <a:pt x="35" y="3886"/>
                    <a:pt x="216" y="5161"/>
                    <a:pt x="422" y="6390"/>
                  </a:cubicBezTo>
                  <a:lnTo>
                    <a:pt x="1923" y="6390"/>
                  </a:lnTo>
                  <a:cubicBezTo>
                    <a:pt x="1892" y="5141"/>
                    <a:pt x="1546" y="3876"/>
                    <a:pt x="1591" y="2616"/>
                  </a:cubicBezTo>
                  <a:cubicBezTo>
                    <a:pt x="1596" y="2505"/>
                    <a:pt x="1601" y="2400"/>
                    <a:pt x="1611" y="2295"/>
                  </a:cubicBezTo>
                  <a:lnTo>
                    <a:pt x="1611" y="2295"/>
                  </a:lnTo>
                  <a:cubicBezTo>
                    <a:pt x="1586" y="2310"/>
                    <a:pt x="1561" y="2330"/>
                    <a:pt x="1536" y="2350"/>
                  </a:cubicBezTo>
                  <a:cubicBezTo>
                    <a:pt x="1029" y="1617"/>
                    <a:pt x="613" y="829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836425" y="3177350"/>
              <a:ext cx="59750" cy="163150"/>
            </a:xfrm>
            <a:custGeom>
              <a:avLst/>
              <a:gdLst/>
              <a:ahLst/>
              <a:cxnLst/>
              <a:rect l="l" t="t" r="r" b="b"/>
              <a:pathLst>
                <a:path w="2390" h="6526" extrusionOk="0">
                  <a:moveTo>
                    <a:pt x="1014" y="0"/>
                  </a:moveTo>
                  <a:cubicBezTo>
                    <a:pt x="713" y="954"/>
                    <a:pt x="387" y="1963"/>
                    <a:pt x="40" y="2901"/>
                  </a:cubicBezTo>
                  <a:cubicBezTo>
                    <a:pt x="30" y="2896"/>
                    <a:pt x="15" y="2881"/>
                    <a:pt x="0" y="2876"/>
                  </a:cubicBezTo>
                  <a:lnTo>
                    <a:pt x="0" y="2876"/>
                  </a:lnTo>
                  <a:cubicBezTo>
                    <a:pt x="171" y="3735"/>
                    <a:pt x="341" y="4588"/>
                    <a:pt x="673" y="5396"/>
                  </a:cubicBezTo>
                  <a:cubicBezTo>
                    <a:pt x="823" y="5777"/>
                    <a:pt x="1014" y="6139"/>
                    <a:pt x="1200" y="6505"/>
                  </a:cubicBezTo>
                  <a:cubicBezTo>
                    <a:pt x="1215" y="6510"/>
                    <a:pt x="1230" y="6520"/>
                    <a:pt x="1250" y="6525"/>
                  </a:cubicBezTo>
                  <a:cubicBezTo>
                    <a:pt x="1536" y="5351"/>
                    <a:pt x="1907" y="4186"/>
                    <a:pt x="2389" y="3072"/>
                  </a:cubicBezTo>
                  <a:cubicBezTo>
                    <a:pt x="2359" y="2921"/>
                    <a:pt x="2334" y="2771"/>
                    <a:pt x="2304" y="2620"/>
                  </a:cubicBezTo>
                  <a:cubicBezTo>
                    <a:pt x="2103" y="1647"/>
                    <a:pt x="1646" y="753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744825" y="3120625"/>
              <a:ext cx="91625" cy="128650"/>
            </a:xfrm>
            <a:custGeom>
              <a:avLst/>
              <a:gdLst/>
              <a:ahLst/>
              <a:cxnLst/>
              <a:rect l="l" t="t" r="r" b="b"/>
              <a:pathLst>
                <a:path w="3665" h="5146" extrusionOk="0">
                  <a:moveTo>
                    <a:pt x="0" y="0"/>
                  </a:moveTo>
                  <a:cubicBezTo>
                    <a:pt x="1034" y="256"/>
                    <a:pt x="1511" y="1617"/>
                    <a:pt x="1702" y="2661"/>
                  </a:cubicBezTo>
                  <a:cubicBezTo>
                    <a:pt x="1782" y="3107"/>
                    <a:pt x="1807" y="3554"/>
                    <a:pt x="1832" y="4006"/>
                  </a:cubicBezTo>
                  <a:lnTo>
                    <a:pt x="1847" y="4006"/>
                  </a:lnTo>
                  <a:cubicBezTo>
                    <a:pt x="2449" y="4387"/>
                    <a:pt x="3057" y="4764"/>
                    <a:pt x="3664" y="5145"/>
                  </a:cubicBezTo>
                  <a:cubicBezTo>
                    <a:pt x="3539" y="4508"/>
                    <a:pt x="3413" y="3870"/>
                    <a:pt x="3222" y="3248"/>
                  </a:cubicBezTo>
                  <a:cubicBezTo>
                    <a:pt x="2786" y="1827"/>
                    <a:pt x="1862" y="397"/>
                    <a:pt x="437" y="21"/>
                  </a:cubicBezTo>
                  <a:cubicBezTo>
                    <a:pt x="291" y="5"/>
                    <a:pt x="14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755725" y="3121125"/>
              <a:ext cx="106075" cy="128775"/>
            </a:xfrm>
            <a:custGeom>
              <a:avLst/>
              <a:gdLst/>
              <a:ahLst/>
              <a:cxnLst/>
              <a:rect l="l" t="t" r="r" b="b"/>
              <a:pathLst>
                <a:path w="4243" h="5151" extrusionOk="0">
                  <a:moveTo>
                    <a:pt x="1" y="1"/>
                  </a:moveTo>
                  <a:cubicBezTo>
                    <a:pt x="1426" y="377"/>
                    <a:pt x="2350" y="1807"/>
                    <a:pt x="2786" y="3228"/>
                  </a:cubicBezTo>
                  <a:cubicBezTo>
                    <a:pt x="2977" y="3850"/>
                    <a:pt x="3103" y="4488"/>
                    <a:pt x="3228" y="5125"/>
                  </a:cubicBezTo>
                  <a:cubicBezTo>
                    <a:pt x="3243" y="5130"/>
                    <a:pt x="3258" y="5145"/>
                    <a:pt x="3268" y="5150"/>
                  </a:cubicBezTo>
                  <a:cubicBezTo>
                    <a:pt x="3615" y="4212"/>
                    <a:pt x="3941" y="3203"/>
                    <a:pt x="4242" y="2249"/>
                  </a:cubicBezTo>
                  <a:cubicBezTo>
                    <a:pt x="3183" y="989"/>
                    <a:pt x="1637" y="13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790625" y="3220750"/>
              <a:ext cx="75800" cy="119250"/>
            </a:xfrm>
            <a:custGeom>
              <a:avLst/>
              <a:gdLst/>
              <a:ahLst/>
              <a:cxnLst/>
              <a:rect l="l" t="t" r="r" b="b"/>
              <a:pathLst>
                <a:path w="3032" h="4770" extrusionOk="0">
                  <a:moveTo>
                    <a:pt x="0" y="1"/>
                  </a:moveTo>
                  <a:cubicBezTo>
                    <a:pt x="30" y="618"/>
                    <a:pt x="45" y="1236"/>
                    <a:pt x="171" y="1833"/>
                  </a:cubicBezTo>
                  <a:cubicBezTo>
                    <a:pt x="306" y="2465"/>
                    <a:pt x="552" y="3058"/>
                    <a:pt x="818" y="3645"/>
                  </a:cubicBezTo>
                  <a:lnTo>
                    <a:pt x="823" y="3645"/>
                  </a:lnTo>
                  <a:cubicBezTo>
                    <a:pt x="1144" y="3836"/>
                    <a:pt x="1471" y="4016"/>
                    <a:pt x="1807" y="4192"/>
                  </a:cubicBezTo>
                  <a:cubicBezTo>
                    <a:pt x="2204" y="4398"/>
                    <a:pt x="2615" y="4594"/>
                    <a:pt x="3032" y="4769"/>
                  </a:cubicBezTo>
                  <a:cubicBezTo>
                    <a:pt x="2846" y="4403"/>
                    <a:pt x="2655" y="4041"/>
                    <a:pt x="2505" y="3660"/>
                  </a:cubicBezTo>
                  <a:cubicBezTo>
                    <a:pt x="2173" y="2852"/>
                    <a:pt x="2003" y="1999"/>
                    <a:pt x="1832" y="1140"/>
                  </a:cubicBezTo>
                  <a:cubicBezTo>
                    <a:pt x="1225" y="759"/>
                    <a:pt x="617" y="382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866400" y="3254125"/>
              <a:ext cx="88375" cy="311975"/>
            </a:xfrm>
            <a:custGeom>
              <a:avLst/>
              <a:gdLst/>
              <a:ahLst/>
              <a:cxnLst/>
              <a:rect l="l" t="t" r="r" b="b"/>
              <a:pathLst>
                <a:path w="3535" h="12479" extrusionOk="0">
                  <a:moveTo>
                    <a:pt x="1190" y="1"/>
                  </a:moveTo>
                  <a:cubicBezTo>
                    <a:pt x="708" y="1115"/>
                    <a:pt x="337" y="2280"/>
                    <a:pt x="51" y="3454"/>
                  </a:cubicBezTo>
                  <a:cubicBezTo>
                    <a:pt x="31" y="3449"/>
                    <a:pt x="16" y="3439"/>
                    <a:pt x="1" y="3434"/>
                  </a:cubicBezTo>
                  <a:lnTo>
                    <a:pt x="1" y="3434"/>
                  </a:lnTo>
                  <a:cubicBezTo>
                    <a:pt x="262" y="3951"/>
                    <a:pt x="528" y="4463"/>
                    <a:pt x="688" y="5015"/>
                  </a:cubicBezTo>
                  <a:cubicBezTo>
                    <a:pt x="1391" y="7359"/>
                    <a:pt x="252" y="9999"/>
                    <a:pt x="1125" y="12283"/>
                  </a:cubicBezTo>
                  <a:cubicBezTo>
                    <a:pt x="1145" y="12343"/>
                    <a:pt x="1170" y="12404"/>
                    <a:pt x="1195" y="12464"/>
                  </a:cubicBezTo>
                  <a:cubicBezTo>
                    <a:pt x="1205" y="12469"/>
                    <a:pt x="1215" y="12474"/>
                    <a:pt x="1225" y="12479"/>
                  </a:cubicBezTo>
                  <a:cubicBezTo>
                    <a:pt x="1943" y="11028"/>
                    <a:pt x="2636" y="9538"/>
                    <a:pt x="3349" y="8092"/>
                  </a:cubicBezTo>
                  <a:lnTo>
                    <a:pt x="3394" y="8077"/>
                  </a:lnTo>
                  <a:cubicBezTo>
                    <a:pt x="2822" y="6250"/>
                    <a:pt x="3534" y="3891"/>
                    <a:pt x="2495" y="2355"/>
                  </a:cubicBezTo>
                  <a:cubicBezTo>
                    <a:pt x="2219" y="1954"/>
                    <a:pt x="1813" y="1652"/>
                    <a:pt x="1562" y="1231"/>
                  </a:cubicBezTo>
                  <a:cubicBezTo>
                    <a:pt x="1341" y="859"/>
                    <a:pt x="1261" y="433"/>
                    <a:pt x="1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934425" y="3529950"/>
              <a:ext cx="82575" cy="388775"/>
            </a:xfrm>
            <a:custGeom>
              <a:avLst/>
              <a:gdLst/>
              <a:ahLst/>
              <a:cxnLst/>
              <a:rect l="l" t="t" r="r" b="b"/>
              <a:pathLst>
                <a:path w="3303" h="15551" extrusionOk="0">
                  <a:moveTo>
                    <a:pt x="2199" y="0"/>
                  </a:moveTo>
                  <a:cubicBezTo>
                    <a:pt x="1340" y="1501"/>
                    <a:pt x="648" y="3087"/>
                    <a:pt x="10" y="4693"/>
                  </a:cubicBezTo>
                  <a:lnTo>
                    <a:pt x="0" y="4693"/>
                  </a:lnTo>
                  <a:cubicBezTo>
                    <a:pt x="427" y="6275"/>
                    <a:pt x="417" y="7986"/>
                    <a:pt x="522" y="9642"/>
                  </a:cubicBezTo>
                  <a:cubicBezTo>
                    <a:pt x="663" y="11791"/>
                    <a:pt x="1099" y="14110"/>
                    <a:pt x="2696" y="15550"/>
                  </a:cubicBezTo>
                  <a:cubicBezTo>
                    <a:pt x="2841" y="14356"/>
                    <a:pt x="3097" y="13161"/>
                    <a:pt x="3213" y="11971"/>
                  </a:cubicBezTo>
                  <a:cubicBezTo>
                    <a:pt x="3288" y="11214"/>
                    <a:pt x="3303" y="10451"/>
                    <a:pt x="3193" y="9693"/>
                  </a:cubicBezTo>
                  <a:cubicBezTo>
                    <a:pt x="2967" y="8127"/>
                    <a:pt x="2214" y="6606"/>
                    <a:pt x="2415" y="5035"/>
                  </a:cubicBezTo>
                  <a:cubicBezTo>
                    <a:pt x="2455" y="4719"/>
                    <a:pt x="2535" y="4412"/>
                    <a:pt x="2635" y="4111"/>
                  </a:cubicBezTo>
                  <a:cubicBezTo>
                    <a:pt x="2751" y="3780"/>
                    <a:pt x="2896" y="3454"/>
                    <a:pt x="3057" y="3132"/>
                  </a:cubicBezTo>
                  <a:lnTo>
                    <a:pt x="3027" y="3117"/>
                  </a:lnTo>
                  <a:cubicBezTo>
                    <a:pt x="3127" y="1988"/>
                    <a:pt x="2721" y="974"/>
                    <a:pt x="2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830900" y="3535725"/>
              <a:ext cx="103550" cy="111575"/>
            </a:xfrm>
            <a:custGeom>
              <a:avLst/>
              <a:gdLst/>
              <a:ahLst/>
              <a:cxnLst/>
              <a:rect l="l" t="t" r="r" b="b"/>
              <a:pathLst>
                <a:path w="4142" h="4463" extrusionOk="0">
                  <a:moveTo>
                    <a:pt x="0" y="0"/>
                  </a:moveTo>
                  <a:cubicBezTo>
                    <a:pt x="20" y="311"/>
                    <a:pt x="61" y="618"/>
                    <a:pt x="126" y="924"/>
                  </a:cubicBezTo>
                  <a:cubicBezTo>
                    <a:pt x="352" y="1998"/>
                    <a:pt x="884" y="2972"/>
                    <a:pt x="1396" y="3955"/>
                  </a:cubicBezTo>
                  <a:cubicBezTo>
                    <a:pt x="2309" y="4121"/>
                    <a:pt x="3223" y="4292"/>
                    <a:pt x="4141" y="4462"/>
                  </a:cubicBezTo>
                  <a:cubicBezTo>
                    <a:pt x="4011" y="3986"/>
                    <a:pt x="3845" y="3519"/>
                    <a:pt x="3624" y="3072"/>
                  </a:cubicBezTo>
                  <a:cubicBezTo>
                    <a:pt x="3313" y="2435"/>
                    <a:pt x="2896" y="1847"/>
                    <a:pt x="2615" y="1200"/>
                  </a:cubicBezTo>
                  <a:cubicBezTo>
                    <a:pt x="1923" y="889"/>
                    <a:pt x="1225" y="578"/>
                    <a:pt x="527" y="271"/>
                  </a:cubicBezTo>
                  <a:cubicBezTo>
                    <a:pt x="347" y="186"/>
                    <a:pt x="166" y="10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811075" y="3311850"/>
              <a:ext cx="90125" cy="253875"/>
            </a:xfrm>
            <a:custGeom>
              <a:avLst/>
              <a:gdLst/>
              <a:ahLst/>
              <a:cxnLst/>
              <a:rect l="l" t="t" r="r" b="b"/>
              <a:pathLst>
                <a:path w="3605" h="10155" extrusionOk="0">
                  <a:moveTo>
                    <a:pt x="0" y="1"/>
                  </a:moveTo>
                  <a:cubicBezTo>
                    <a:pt x="352" y="774"/>
                    <a:pt x="733" y="1532"/>
                    <a:pt x="929" y="2355"/>
                  </a:cubicBezTo>
                  <a:cubicBezTo>
                    <a:pt x="1446" y="4498"/>
                    <a:pt x="643" y="6767"/>
                    <a:pt x="793" y="8955"/>
                  </a:cubicBezTo>
                  <a:cubicBezTo>
                    <a:pt x="959" y="9061"/>
                    <a:pt x="1140" y="9141"/>
                    <a:pt x="1320" y="9226"/>
                  </a:cubicBezTo>
                  <a:cubicBezTo>
                    <a:pt x="2018" y="9533"/>
                    <a:pt x="2716" y="9844"/>
                    <a:pt x="3408" y="10155"/>
                  </a:cubicBezTo>
                  <a:cubicBezTo>
                    <a:pt x="3383" y="10095"/>
                    <a:pt x="3358" y="10034"/>
                    <a:pt x="3338" y="9974"/>
                  </a:cubicBezTo>
                  <a:cubicBezTo>
                    <a:pt x="2465" y="7690"/>
                    <a:pt x="3604" y="5050"/>
                    <a:pt x="2901" y="2706"/>
                  </a:cubicBezTo>
                  <a:cubicBezTo>
                    <a:pt x="2741" y="2154"/>
                    <a:pt x="2475" y="1642"/>
                    <a:pt x="2214" y="1125"/>
                  </a:cubicBezTo>
                  <a:cubicBezTo>
                    <a:pt x="1797" y="950"/>
                    <a:pt x="1386" y="754"/>
                    <a:pt x="989" y="548"/>
                  </a:cubicBezTo>
                  <a:cubicBezTo>
                    <a:pt x="653" y="372"/>
                    <a:pt x="326" y="19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896275" y="3456050"/>
              <a:ext cx="93125" cy="191250"/>
            </a:xfrm>
            <a:custGeom>
              <a:avLst/>
              <a:gdLst/>
              <a:ahLst/>
              <a:cxnLst/>
              <a:rect l="l" t="t" r="r" b="b"/>
              <a:pathLst>
                <a:path w="3725" h="7650" extrusionOk="0">
                  <a:moveTo>
                    <a:pt x="2199" y="0"/>
                  </a:moveTo>
                  <a:lnTo>
                    <a:pt x="2154" y="15"/>
                  </a:lnTo>
                  <a:cubicBezTo>
                    <a:pt x="1441" y="1461"/>
                    <a:pt x="748" y="2951"/>
                    <a:pt x="30" y="4402"/>
                  </a:cubicBezTo>
                  <a:cubicBezTo>
                    <a:pt x="20" y="4397"/>
                    <a:pt x="10" y="4392"/>
                    <a:pt x="0" y="4387"/>
                  </a:cubicBezTo>
                  <a:lnTo>
                    <a:pt x="0" y="4387"/>
                  </a:lnTo>
                  <a:cubicBezTo>
                    <a:pt x="281" y="5034"/>
                    <a:pt x="698" y="5622"/>
                    <a:pt x="1009" y="6259"/>
                  </a:cubicBezTo>
                  <a:cubicBezTo>
                    <a:pt x="1230" y="6706"/>
                    <a:pt x="1396" y="7173"/>
                    <a:pt x="1526" y="7649"/>
                  </a:cubicBezTo>
                  <a:lnTo>
                    <a:pt x="1536" y="7649"/>
                  </a:lnTo>
                  <a:cubicBezTo>
                    <a:pt x="2174" y="6043"/>
                    <a:pt x="2866" y="4457"/>
                    <a:pt x="3725" y="2956"/>
                  </a:cubicBezTo>
                  <a:cubicBezTo>
                    <a:pt x="3258" y="2073"/>
                    <a:pt x="2686" y="1220"/>
                    <a:pt x="2314" y="326"/>
                  </a:cubicBezTo>
                  <a:cubicBezTo>
                    <a:pt x="2269" y="221"/>
                    <a:pt x="2234" y="110"/>
                    <a:pt x="2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865775" y="3634600"/>
              <a:ext cx="184500" cy="474350"/>
            </a:xfrm>
            <a:custGeom>
              <a:avLst/>
              <a:gdLst/>
              <a:ahLst/>
              <a:cxnLst/>
              <a:rect l="l" t="t" r="r" b="b"/>
              <a:pathLst>
                <a:path w="7380" h="18974" extrusionOk="0">
                  <a:moveTo>
                    <a:pt x="1" y="0"/>
                  </a:moveTo>
                  <a:lnTo>
                    <a:pt x="1" y="0"/>
                  </a:lnTo>
                  <a:cubicBezTo>
                    <a:pt x="377" y="733"/>
                    <a:pt x="749" y="1471"/>
                    <a:pt x="974" y="2259"/>
                  </a:cubicBezTo>
                  <a:cubicBezTo>
                    <a:pt x="1210" y="3082"/>
                    <a:pt x="1281" y="3931"/>
                    <a:pt x="1291" y="4789"/>
                  </a:cubicBezTo>
                  <a:cubicBezTo>
                    <a:pt x="1311" y="6681"/>
                    <a:pt x="1025" y="8624"/>
                    <a:pt x="1511" y="10451"/>
                  </a:cubicBezTo>
                  <a:cubicBezTo>
                    <a:pt x="1798" y="11510"/>
                    <a:pt x="2330" y="12489"/>
                    <a:pt x="2656" y="13527"/>
                  </a:cubicBezTo>
                  <a:cubicBezTo>
                    <a:pt x="2721" y="13728"/>
                    <a:pt x="2776" y="13934"/>
                    <a:pt x="2822" y="14140"/>
                  </a:cubicBezTo>
                  <a:cubicBezTo>
                    <a:pt x="3047" y="15209"/>
                    <a:pt x="2972" y="16333"/>
                    <a:pt x="3238" y="17392"/>
                  </a:cubicBezTo>
                  <a:cubicBezTo>
                    <a:pt x="3384" y="17970"/>
                    <a:pt x="3680" y="18552"/>
                    <a:pt x="4096" y="18973"/>
                  </a:cubicBezTo>
                  <a:lnTo>
                    <a:pt x="7379" y="18973"/>
                  </a:lnTo>
                  <a:cubicBezTo>
                    <a:pt x="6059" y="17252"/>
                    <a:pt x="5316" y="15094"/>
                    <a:pt x="5326" y="12925"/>
                  </a:cubicBezTo>
                  <a:cubicBezTo>
                    <a:pt x="5331" y="12403"/>
                    <a:pt x="5371" y="11881"/>
                    <a:pt x="5442" y="11364"/>
                  </a:cubicBezTo>
                  <a:cubicBezTo>
                    <a:pt x="3845" y="9924"/>
                    <a:pt x="3409" y="7605"/>
                    <a:pt x="3268" y="5456"/>
                  </a:cubicBezTo>
                  <a:cubicBezTo>
                    <a:pt x="3163" y="3800"/>
                    <a:pt x="3173" y="2089"/>
                    <a:pt x="2746" y="507"/>
                  </a:cubicBezTo>
                  <a:cubicBezTo>
                    <a:pt x="1828" y="337"/>
                    <a:pt x="914" y="16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1205575" y="4076175"/>
              <a:ext cx="17100" cy="74050"/>
            </a:xfrm>
            <a:custGeom>
              <a:avLst/>
              <a:gdLst/>
              <a:ahLst/>
              <a:cxnLst/>
              <a:rect l="l" t="t" r="r" b="b"/>
              <a:pathLst>
                <a:path w="684" h="2962" fill="none" extrusionOk="0">
                  <a:moveTo>
                    <a:pt x="674" y="0"/>
                  </a:moveTo>
                  <a:cubicBezTo>
                    <a:pt x="684" y="447"/>
                    <a:pt x="674" y="889"/>
                    <a:pt x="608" y="1310"/>
                  </a:cubicBezTo>
                  <a:cubicBezTo>
                    <a:pt x="533" y="1908"/>
                    <a:pt x="357" y="2470"/>
                    <a:pt x="1" y="296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1129050" y="3859475"/>
              <a:ext cx="58375" cy="256875"/>
            </a:xfrm>
            <a:custGeom>
              <a:avLst/>
              <a:gdLst/>
              <a:ahLst/>
              <a:cxnLst/>
              <a:rect l="l" t="t" r="r" b="b"/>
              <a:pathLst>
                <a:path w="2335" h="10275" fill="none" extrusionOk="0">
                  <a:moveTo>
                    <a:pt x="472" y="10275"/>
                  </a:moveTo>
                  <a:cubicBezTo>
                    <a:pt x="452" y="10174"/>
                    <a:pt x="437" y="10079"/>
                    <a:pt x="422" y="9978"/>
                  </a:cubicBezTo>
                  <a:cubicBezTo>
                    <a:pt x="216" y="8749"/>
                    <a:pt x="35" y="7474"/>
                    <a:pt x="15" y="6219"/>
                  </a:cubicBezTo>
                  <a:cubicBezTo>
                    <a:pt x="0" y="5321"/>
                    <a:pt x="70" y="4432"/>
                    <a:pt x="276" y="3589"/>
                  </a:cubicBezTo>
                  <a:cubicBezTo>
                    <a:pt x="452" y="2866"/>
                    <a:pt x="733" y="2168"/>
                    <a:pt x="1145" y="1521"/>
                  </a:cubicBezTo>
                  <a:cubicBezTo>
                    <a:pt x="1491" y="979"/>
                    <a:pt x="1923" y="492"/>
                    <a:pt x="233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989750" y="3533325"/>
              <a:ext cx="87125" cy="605100"/>
            </a:xfrm>
            <a:custGeom>
              <a:avLst/>
              <a:gdLst/>
              <a:ahLst/>
              <a:cxnLst/>
              <a:rect l="l" t="t" r="r" b="b"/>
              <a:pathLst>
                <a:path w="3485" h="24204" fill="none" extrusionOk="0">
                  <a:moveTo>
                    <a:pt x="2234" y="1"/>
                  </a:moveTo>
                  <a:cubicBezTo>
                    <a:pt x="1968" y="1070"/>
                    <a:pt x="1341" y="2014"/>
                    <a:pt x="844" y="2997"/>
                  </a:cubicBezTo>
                  <a:cubicBezTo>
                    <a:pt x="683" y="3319"/>
                    <a:pt x="538" y="3645"/>
                    <a:pt x="422" y="3976"/>
                  </a:cubicBezTo>
                  <a:cubicBezTo>
                    <a:pt x="322" y="4277"/>
                    <a:pt x="242" y="4584"/>
                    <a:pt x="202" y="4900"/>
                  </a:cubicBezTo>
                  <a:cubicBezTo>
                    <a:pt x="1" y="6471"/>
                    <a:pt x="754" y="7992"/>
                    <a:pt x="980" y="9558"/>
                  </a:cubicBezTo>
                  <a:cubicBezTo>
                    <a:pt x="1090" y="10316"/>
                    <a:pt x="1075" y="11079"/>
                    <a:pt x="1000" y="11836"/>
                  </a:cubicBezTo>
                  <a:cubicBezTo>
                    <a:pt x="884" y="13026"/>
                    <a:pt x="628" y="14221"/>
                    <a:pt x="483" y="15415"/>
                  </a:cubicBezTo>
                  <a:cubicBezTo>
                    <a:pt x="412" y="15932"/>
                    <a:pt x="372" y="16454"/>
                    <a:pt x="367" y="16976"/>
                  </a:cubicBezTo>
                  <a:cubicBezTo>
                    <a:pt x="357" y="19145"/>
                    <a:pt x="1100" y="21303"/>
                    <a:pt x="2420" y="23024"/>
                  </a:cubicBezTo>
                  <a:cubicBezTo>
                    <a:pt x="2736" y="23446"/>
                    <a:pt x="3098" y="23843"/>
                    <a:pt x="3484" y="2420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891375" y="3754300"/>
              <a:ext cx="108700" cy="370325"/>
            </a:xfrm>
            <a:custGeom>
              <a:avLst/>
              <a:gdLst/>
              <a:ahLst/>
              <a:cxnLst/>
              <a:rect l="l" t="t" r="r" b="b"/>
              <a:pathLst>
                <a:path w="4348" h="14813" fill="none" extrusionOk="0">
                  <a:moveTo>
                    <a:pt x="267" y="1"/>
                  </a:moveTo>
                  <a:cubicBezTo>
                    <a:pt x="287" y="1893"/>
                    <a:pt x="1" y="3836"/>
                    <a:pt x="487" y="5663"/>
                  </a:cubicBezTo>
                  <a:cubicBezTo>
                    <a:pt x="774" y="6722"/>
                    <a:pt x="1306" y="7701"/>
                    <a:pt x="1632" y="8739"/>
                  </a:cubicBezTo>
                  <a:cubicBezTo>
                    <a:pt x="1697" y="8940"/>
                    <a:pt x="1752" y="9146"/>
                    <a:pt x="1798" y="9352"/>
                  </a:cubicBezTo>
                  <a:cubicBezTo>
                    <a:pt x="2023" y="10421"/>
                    <a:pt x="1948" y="11545"/>
                    <a:pt x="2214" y="12604"/>
                  </a:cubicBezTo>
                  <a:cubicBezTo>
                    <a:pt x="2360" y="13182"/>
                    <a:pt x="2656" y="13764"/>
                    <a:pt x="3072" y="14185"/>
                  </a:cubicBezTo>
                  <a:cubicBezTo>
                    <a:pt x="3424" y="14537"/>
                    <a:pt x="3850" y="14773"/>
                    <a:pt x="4347" y="148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1167700" y="3291900"/>
              <a:ext cx="435325" cy="850425"/>
            </a:xfrm>
            <a:custGeom>
              <a:avLst/>
              <a:gdLst/>
              <a:ahLst/>
              <a:cxnLst/>
              <a:rect l="l" t="t" r="r" b="b"/>
              <a:pathLst>
                <a:path w="17413" h="34017" fill="none" extrusionOk="0">
                  <a:moveTo>
                    <a:pt x="17412" y="1"/>
                  </a:moveTo>
                  <a:lnTo>
                    <a:pt x="17392" y="11"/>
                  </a:lnTo>
                  <a:cubicBezTo>
                    <a:pt x="16529" y="588"/>
                    <a:pt x="15665" y="1160"/>
                    <a:pt x="14807" y="1737"/>
                  </a:cubicBezTo>
                  <a:cubicBezTo>
                    <a:pt x="13798" y="2405"/>
                    <a:pt x="12769" y="3098"/>
                    <a:pt x="11921" y="3946"/>
                  </a:cubicBezTo>
                  <a:cubicBezTo>
                    <a:pt x="11494" y="4368"/>
                    <a:pt x="11118" y="4829"/>
                    <a:pt x="10807" y="5341"/>
                  </a:cubicBezTo>
                  <a:cubicBezTo>
                    <a:pt x="10757" y="5422"/>
                    <a:pt x="10711" y="5502"/>
                    <a:pt x="10666" y="5587"/>
                  </a:cubicBezTo>
                  <a:cubicBezTo>
                    <a:pt x="10024" y="6782"/>
                    <a:pt x="9803" y="8192"/>
                    <a:pt x="9035" y="9317"/>
                  </a:cubicBezTo>
                  <a:cubicBezTo>
                    <a:pt x="8684" y="9829"/>
                    <a:pt x="8232" y="10260"/>
                    <a:pt x="7775" y="10687"/>
                  </a:cubicBezTo>
                  <a:cubicBezTo>
                    <a:pt x="7439" y="11003"/>
                    <a:pt x="7097" y="11319"/>
                    <a:pt x="6796" y="11666"/>
                  </a:cubicBezTo>
                  <a:cubicBezTo>
                    <a:pt x="6249" y="12278"/>
                    <a:pt x="5813" y="12996"/>
                    <a:pt x="5516" y="13764"/>
                  </a:cubicBezTo>
                  <a:cubicBezTo>
                    <a:pt x="5346" y="14215"/>
                    <a:pt x="5215" y="14692"/>
                    <a:pt x="5140" y="15169"/>
                  </a:cubicBezTo>
                  <a:cubicBezTo>
                    <a:pt x="4994" y="16093"/>
                    <a:pt x="5040" y="17036"/>
                    <a:pt x="4889" y="17955"/>
                  </a:cubicBezTo>
                  <a:cubicBezTo>
                    <a:pt x="4718" y="19029"/>
                    <a:pt x="4302" y="20028"/>
                    <a:pt x="3775" y="20991"/>
                  </a:cubicBezTo>
                  <a:cubicBezTo>
                    <a:pt x="3408" y="21669"/>
                    <a:pt x="2987" y="22327"/>
                    <a:pt x="2565" y="22979"/>
                  </a:cubicBezTo>
                  <a:cubicBezTo>
                    <a:pt x="1416" y="24766"/>
                    <a:pt x="256" y="26538"/>
                    <a:pt x="65" y="28586"/>
                  </a:cubicBezTo>
                  <a:cubicBezTo>
                    <a:pt x="55" y="28691"/>
                    <a:pt x="50" y="28796"/>
                    <a:pt x="45" y="28907"/>
                  </a:cubicBezTo>
                  <a:cubicBezTo>
                    <a:pt x="0" y="30167"/>
                    <a:pt x="346" y="31432"/>
                    <a:pt x="377" y="32681"/>
                  </a:cubicBezTo>
                  <a:cubicBezTo>
                    <a:pt x="392" y="33128"/>
                    <a:pt x="362" y="33575"/>
                    <a:pt x="256" y="340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1250125" y="3715925"/>
              <a:ext cx="506725" cy="440200"/>
            </a:xfrm>
            <a:custGeom>
              <a:avLst/>
              <a:gdLst/>
              <a:ahLst/>
              <a:cxnLst/>
              <a:rect l="l" t="t" r="r" b="b"/>
              <a:pathLst>
                <a:path w="20269" h="17608" fill="none" extrusionOk="0">
                  <a:moveTo>
                    <a:pt x="20269" y="110"/>
                  </a:moveTo>
                  <a:cubicBezTo>
                    <a:pt x="18939" y="0"/>
                    <a:pt x="17573" y="502"/>
                    <a:pt x="16640" y="1451"/>
                  </a:cubicBezTo>
                  <a:cubicBezTo>
                    <a:pt x="16294" y="1802"/>
                    <a:pt x="15997" y="2208"/>
                    <a:pt x="15576" y="2469"/>
                  </a:cubicBezTo>
                  <a:cubicBezTo>
                    <a:pt x="15059" y="2791"/>
                    <a:pt x="14416" y="2836"/>
                    <a:pt x="13824" y="2986"/>
                  </a:cubicBezTo>
                  <a:cubicBezTo>
                    <a:pt x="13433" y="3082"/>
                    <a:pt x="13056" y="3232"/>
                    <a:pt x="12705" y="3428"/>
                  </a:cubicBezTo>
                  <a:cubicBezTo>
                    <a:pt x="11982" y="3820"/>
                    <a:pt x="11360" y="4397"/>
                    <a:pt x="10923" y="5090"/>
                  </a:cubicBezTo>
                  <a:cubicBezTo>
                    <a:pt x="10833" y="5225"/>
                    <a:pt x="10752" y="5361"/>
                    <a:pt x="10682" y="5506"/>
                  </a:cubicBezTo>
                  <a:cubicBezTo>
                    <a:pt x="10471" y="5928"/>
                    <a:pt x="10316" y="6385"/>
                    <a:pt x="10004" y="6741"/>
                  </a:cubicBezTo>
                  <a:cubicBezTo>
                    <a:pt x="9638" y="7158"/>
                    <a:pt x="9101" y="7373"/>
                    <a:pt x="8634" y="7669"/>
                  </a:cubicBezTo>
                  <a:cubicBezTo>
                    <a:pt x="7856" y="8161"/>
                    <a:pt x="7279" y="8879"/>
                    <a:pt x="6722" y="9622"/>
                  </a:cubicBezTo>
                  <a:cubicBezTo>
                    <a:pt x="6114" y="10435"/>
                    <a:pt x="5537" y="11278"/>
                    <a:pt x="4759" y="11911"/>
                  </a:cubicBezTo>
                  <a:cubicBezTo>
                    <a:pt x="4458" y="12157"/>
                    <a:pt x="4132" y="12363"/>
                    <a:pt x="3795" y="12563"/>
                  </a:cubicBezTo>
                  <a:cubicBezTo>
                    <a:pt x="2782" y="13151"/>
                    <a:pt x="1672" y="13612"/>
                    <a:pt x="919" y="14501"/>
                  </a:cubicBezTo>
                  <a:cubicBezTo>
                    <a:pt x="618" y="14857"/>
                    <a:pt x="387" y="15274"/>
                    <a:pt x="242" y="15720"/>
                  </a:cubicBezTo>
                  <a:cubicBezTo>
                    <a:pt x="46" y="16328"/>
                    <a:pt x="1" y="16980"/>
                    <a:pt x="136" y="1760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1064550" y="3043700"/>
              <a:ext cx="351750" cy="973525"/>
            </a:xfrm>
            <a:custGeom>
              <a:avLst/>
              <a:gdLst/>
              <a:ahLst/>
              <a:cxnLst/>
              <a:rect l="l" t="t" r="r" b="b"/>
              <a:pathLst>
                <a:path w="14070" h="38941" fill="none" extrusionOk="0">
                  <a:moveTo>
                    <a:pt x="14069" y="1"/>
                  </a:moveTo>
                  <a:cubicBezTo>
                    <a:pt x="13899" y="6"/>
                    <a:pt x="13733" y="11"/>
                    <a:pt x="13567" y="21"/>
                  </a:cubicBezTo>
                  <a:cubicBezTo>
                    <a:pt x="12037" y="121"/>
                    <a:pt x="10526" y="482"/>
                    <a:pt x="9120" y="1095"/>
                  </a:cubicBezTo>
                  <a:cubicBezTo>
                    <a:pt x="8433" y="1391"/>
                    <a:pt x="7755" y="1762"/>
                    <a:pt x="7258" y="2320"/>
                  </a:cubicBezTo>
                  <a:cubicBezTo>
                    <a:pt x="6872" y="2751"/>
                    <a:pt x="6626" y="3253"/>
                    <a:pt x="6450" y="3785"/>
                  </a:cubicBezTo>
                  <a:cubicBezTo>
                    <a:pt x="6189" y="4563"/>
                    <a:pt x="6079" y="5421"/>
                    <a:pt x="5918" y="6255"/>
                  </a:cubicBezTo>
                  <a:cubicBezTo>
                    <a:pt x="5798" y="6872"/>
                    <a:pt x="5647" y="7474"/>
                    <a:pt x="5386" y="8032"/>
                  </a:cubicBezTo>
                  <a:cubicBezTo>
                    <a:pt x="4924" y="9030"/>
                    <a:pt x="4131" y="9833"/>
                    <a:pt x="3428" y="10687"/>
                  </a:cubicBezTo>
                  <a:cubicBezTo>
                    <a:pt x="3057" y="11133"/>
                    <a:pt x="2716" y="11600"/>
                    <a:pt x="2460" y="12117"/>
                  </a:cubicBezTo>
                  <a:cubicBezTo>
                    <a:pt x="2405" y="12228"/>
                    <a:pt x="2349" y="12348"/>
                    <a:pt x="2304" y="12464"/>
                  </a:cubicBezTo>
                  <a:cubicBezTo>
                    <a:pt x="1441" y="14642"/>
                    <a:pt x="2465" y="17126"/>
                    <a:pt x="2033" y="19425"/>
                  </a:cubicBezTo>
                  <a:cubicBezTo>
                    <a:pt x="1988" y="19646"/>
                    <a:pt x="1933" y="19862"/>
                    <a:pt x="1872" y="20073"/>
                  </a:cubicBezTo>
                  <a:cubicBezTo>
                    <a:pt x="1702" y="20645"/>
                    <a:pt x="1461" y="21197"/>
                    <a:pt x="1205" y="21744"/>
                  </a:cubicBezTo>
                  <a:cubicBezTo>
                    <a:pt x="788" y="22658"/>
                    <a:pt x="342" y="23566"/>
                    <a:pt x="146" y="24545"/>
                  </a:cubicBezTo>
                  <a:cubicBezTo>
                    <a:pt x="10" y="25228"/>
                    <a:pt x="0" y="25905"/>
                    <a:pt x="60" y="26593"/>
                  </a:cubicBezTo>
                  <a:cubicBezTo>
                    <a:pt x="211" y="28400"/>
                    <a:pt x="838" y="30227"/>
                    <a:pt x="833" y="32064"/>
                  </a:cubicBezTo>
                  <a:cubicBezTo>
                    <a:pt x="828" y="32616"/>
                    <a:pt x="768" y="33168"/>
                    <a:pt x="718" y="33720"/>
                  </a:cubicBezTo>
                  <a:cubicBezTo>
                    <a:pt x="663" y="34378"/>
                    <a:pt x="623" y="35030"/>
                    <a:pt x="718" y="35678"/>
                  </a:cubicBezTo>
                  <a:cubicBezTo>
                    <a:pt x="894" y="36923"/>
                    <a:pt x="1586" y="38092"/>
                    <a:pt x="2595" y="38850"/>
                  </a:cubicBezTo>
                  <a:cubicBezTo>
                    <a:pt x="2630" y="38885"/>
                    <a:pt x="2671" y="38910"/>
                    <a:pt x="2711" y="389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753225" y="3120500"/>
              <a:ext cx="248850" cy="798475"/>
            </a:xfrm>
            <a:custGeom>
              <a:avLst/>
              <a:gdLst/>
              <a:ahLst/>
              <a:cxnLst/>
              <a:rect l="l" t="t" r="r" b="b"/>
              <a:pathLst>
                <a:path w="9954" h="31939" fill="none" extrusionOk="0">
                  <a:moveTo>
                    <a:pt x="0" y="0"/>
                  </a:moveTo>
                  <a:cubicBezTo>
                    <a:pt x="35" y="5"/>
                    <a:pt x="66" y="16"/>
                    <a:pt x="101" y="26"/>
                  </a:cubicBezTo>
                  <a:cubicBezTo>
                    <a:pt x="1526" y="402"/>
                    <a:pt x="2450" y="1832"/>
                    <a:pt x="2886" y="3253"/>
                  </a:cubicBezTo>
                  <a:cubicBezTo>
                    <a:pt x="3077" y="3875"/>
                    <a:pt x="3203" y="4513"/>
                    <a:pt x="3328" y="5150"/>
                  </a:cubicBezTo>
                  <a:cubicBezTo>
                    <a:pt x="3499" y="6009"/>
                    <a:pt x="3669" y="6862"/>
                    <a:pt x="4001" y="7670"/>
                  </a:cubicBezTo>
                  <a:cubicBezTo>
                    <a:pt x="4151" y="8051"/>
                    <a:pt x="4342" y="8413"/>
                    <a:pt x="4528" y="8779"/>
                  </a:cubicBezTo>
                  <a:cubicBezTo>
                    <a:pt x="4789" y="9296"/>
                    <a:pt x="5055" y="9808"/>
                    <a:pt x="5215" y="10360"/>
                  </a:cubicBezTo>
                  <a:cubicBezTo>
                    <a:pt x="5918" y="12704"/>
                    <a:pt x="4779" y="15344"/>
                    <a:pt x="5652" y="17628"/>
                  </a:cubicBezTo>
                  <a:cubicBezTo>
                    <a:pt x="5672" y="17688"/>
                    <a:pt x="5697" y="17749"/>
                    <a:pt x="5722" y="17809"/>
                  </a:cubicBezTo>
                  <a:cubicBezTo>
                    <a:pt x="6003" y="18456"/>
                    <a:pt x="6420" y="19044"/>
                    <a:pt x="6731" y="19681"/>
                  </a:cubicBezTo>
                  <a:cubicBezTo>
                    <a:pt x="6952" y="20128"/>
                    <a:pt x="7118" y="20595"/>
                    <a:pt x="7248" y="21071"/>
                  </a:cubicBezTo>
                  <a:cubicBezTo>
                    <a:pt x="7675" y="22653"/>
                    <a:pt x="7665" y="24364"/>
                    <a:pt x="7770" y="26020"/>
                  </a:cubicBezTo>
                  <a:cubicBezTo>
                    <a:pt x="7911" y="28169"/>
                    <a:pt x="8347" y="30488"/>
                    <a:pt x="9944" y="31928"/>
                  </a:cubicBezTo>
                  <a:cubicBezTo>
                    <a:pt x="9949" y="31933"/>
                    <a:pt x="9949" y="31933"/>
                    <a:pt x="9954" y="31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599000" y="3490300"/>
              <a:ext cx="342850" cy="644500"/>
            </a:xfrm>
            <a:custGeom>
              <a:avLst/>
              <a:gdLst/>
              <a:ahLst/>
              <a:cxnLst/>
              <a:rect l="l" t="t" r="r" b="b"/>
              <a:pathLst>
                <a:path w="13714" h="25780" fill="none" extrusionOk="0">
                  <a:moveTo>
                    <a:pt x="1" y="0"/>
                  </a:moveTo>
                  <a:cubicBezTo>
                    <a:pt x="2791" y="823"/>
                    <a:pt x="5110" y="3082"/>
                    <a:pt x="6014" y="5848"/>
                  </a:cubicBezTo>
                  <a:cubicBezTo>
                    <a:pt x="6335" y="6837"/>
                    <a:pt x="6491" y="7886"/>
                    <a:pt x="6832" y="8864"/>
                  </a:cubicBezTo>
                  <a:cubicBezTo>
                    <a:pt x="6952" y="9206"/>
                    <a:pt x="7088" y="9537"/>
                    <a:pt x="7269" y="9853"/>
                  </a:cubicBezTo>
                  <a:cubicBezTo>
                    <a:pt x="7710" y="10641"/>
                    <a:pt x="8368" y="11299"/>
                    <a:pt x="8794" y="12097"/>
                  </a:cubicBezTo>
                  <a:cubicBezTo>
                    <a:pt x="9321" y="13081"/>
                    <a:pt x="9452" y="14180"/>
                    <a:pt x="9532" y="15304"/>
                  </a:cubicBezTo>
                  <a:cubicBezTo>
                    <a:pt x="9628" y="16614"/>
                    <a:pt x="9638" y="17954"/>
                    <a:pt x="10094" y="19169"/>
                  </a:cubicBezTo>
                  <a:cubicBezTo>
                    <a:pt x="10551" y="20379"/>
                    <a:pt x="11425" y="21393"/>
                    <a:pt x="11977" y="22557"/>
                  </a:cubicBezTo>
                  <a:cubicBezTo>
                    <a:pt x="12032" y="22672"/>
                    <a:pt x="12082" y="22788"/>
                    <a:pt x="12132" y="22908"/>
                  </a:cubicBezTo>
                  <a:cubicBezTo>
                    <a:pt x="12368" y="23501"/>
                    <a:pt x="12534" y="24173"/>
                    <a:pt x="12815" y="24745"/>
                  </a:cubicBezTo>
                  <a:cubicBezTo>
                    <a:pt x="13026" y="25172"/>
                    <a:pt x="13297" y="25543"/>
                    <a:pt x="13713" y="257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743925" y="4108925"/>
              <a:ext cx="624575" cy="25"/>
            </a:xfrm>
            <a:custGeom>
              <a:avLst/>
              <a:gdLst/>
              <a:ahLst/>
              <a:cxnLst/>
              <a:rect l="l" t="t" r="r" b="b"/>
              <a:pathLst>
                <a:path w="24983" h="1" fill="none" extrusionOk="0">
                  <a:moveTo>
                    <a:pt x="24982" y="0"/>
                  </a:moveTo>
                  <a:lnTo>
                    <a:pt x="24836" y="0"/>
                  </a:lnTo>
                  <a:lnTo>
                    <a:pt x="22959" y="0"/>
                  </a:lnTo>
                  <a:lnTo>
                    <a:pt x="20490" y="0"/>
                  </a:lnTo>
                  <a:lnTo>
                    <a:pt x="19074" y="0"/>
                  </a:lnTo>
                  <a:lnTo>
                    <a:pt x="17328" y="0"/>
                  </a:lnTo>
                  <a:lnTo>
                    <a:pt x="15827" y="0"/>
                  </a:lnTo>
                  <a:lnTo>
                    <a:pt x="12253" y="0"/>
                  </a:lnTo>
                  <a:lnTo>
                    <a:pt x="8970" y="0"/>
                  </a:lnTo>
                  <a:lnTo>
                    <a:pt x="7018" y="0"/>
                  </a:lnTo>
                  <a:lnTo>
                    <a:pt x="2927" y="0"/>
                  </a:lnTo>
                  <a:lnTo>
                    <a:pt x="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1209100" y="3084725"/>
              <a:ext cx="116725" cy="54125"/>
            </a:xfrm>
            <a:custGeom>
              <a:avLst/>
              <a:gdLst/>
              <a:ahLst/>
              <a:cxnLst/>
              <a:rect l="l" t="t" r="r" b="b"/>
              <a:pathLst>
                <a:path w="4669" h="2165" fill="none" extrusionOk="0">
                  <a:moveTo>
                    <a:pt x="1" y="1"/>
                  </a:moveTo>
                  <a:cubicBezTo>
                    <a:pt x="11" y="41"/>
                    <a:pt x="21" y="81"/>
                    <a:pt x="31" y="121"/>
                  </a:cubicBezTo>
                  <a:cubicBezTo>
                    <a:pt x="181" y="814"/>
                    <a:pt x="377" y="1497"/>
                    <a:pt x="608" y="2164"/>
                  </a:cubicBezTo>
                  <a:cubicBezTo>
                    <a:pt x="628" y="2159"/>
                    <a:pt x="648" y="2154"/>
                    <a:pt x="668" y="2144"/>
                  </a:cubicBezTo>
                  <a:cubicBezTo>
                    <a:pt x="1612" y="1838"/>
                    <a:pt x="2596" y="1517"/>
                    <a:pt x="3564" y="1231"/>
                  </a:cubicBezTo>
                  <a:cubicBezTo>
                    <a:pt x="3931" y="1120"/>
                    <a:pt x="4297" y="1020"/>
                    <a:pt x="4658" y="924"/>
                  </a:cubicBezTo>
                  <a:cubicBezTo>
                    <a:pt x="4663" y="919"/>
                    <a:pt x="4663" y="919"/>
                    <a:pt x="4668" y="91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1183125" y="3124650"/>
              <a:ext cx="126000" cy="76425"/>
            </a:xfrm>
            <a:custGeom>
              <a:avLst/>
              <a:gdLst/>
              <a:ahLst/>
              <a:cxnLst/>
              <a:rect l="l" t="t" r="r" b="b"/>
              <a:pathLst>
                <a:path w="5040" h="3057" fill="none" extrusionOk="0">
                  <a:moveTo>
                    <a:pt x="1" y="0"/>
                  </a:moveTo>
                  <a:cubicBezTo>
                    <a:pt x="1" y="10"/>
                    <a:pt x="6" y="15"/>
                    <a:pt x="6" y="20"/>
                  </a:cubicBezTo>
                  <a:cubicBezTo>
                    <a:pt x="267" y="1064"/>
                    <a:pt x="663" y="2073"/>
                    <a:pt x="1175" y="3017"/>
                  </a:cubicBezTo>
                  <a:cubicBezTo>
                    <a:pt x="1180" y="3032"/>
                    <a:pt x="1185" y="3042"/>
                    <a:pt x="1190" y="3057"/>
                  </a:cubicBezTo>
                  <a:cubicBezTo>
                    <a:pt x="1290" y="2901"/>
                    <a:pt x="1572" y="2856"/>
                    <a:pt x="1737" y="2781"/>
                  </a:cubicBezTo>
                  <a:cubicBezTo>
                    <a:pt x="1998" y="2665"/>
                    <a:pt x="2259" y="2550"/>
                    <a:pt x="2520" y="2434"/>
                  </a:cubicBezTo>
                  <a:cubicBezTo>
                    <a:pt x="3022" y="2214"/>
                    <a:pt x="3529" y="1998"/>
                    <a:pt x="4031" y="1777"/>
                  </a:cubicBezTo>
                  <a:cubicBezTo>
                    <a:pt x="4332" y="1646"/>
                    <a:pt x="4633" y="1516"/>
                    <a:pt x="4935" y="1385"/>
                  </a:cubicBezTo>
                  <a:cubicBezTo>
                    <a:pt x="4970" y="1365"/>
                    <a:pt x="5005" y="1355"/>
                    <a:pt x="5040" y="13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1137700" y="3257275"/>
              <a:ext cx="109575" cy="54100"/>
            </a:xfrm>
            <a:custGeom>
              <a:avLst/>
              <a:gdLst/>
              <a:ahLst/>
              <a:cxnLst/>
              <a:rect l="l" t="t" r="r" b="b"/>
              <a:pathLst>
                <a:path w="4383" h="2164" fill="none" extrusionOk="0">
                  <a:moveTo>
                    <a:pt x="1" y="0"/>
                  </a:moveTo>
                  <a:cubicBezTo>
                    <a:pt x="1" y="11"/>
                    <a:pt x="1" y="16"/>
                    <a:pt x="1" y="21"/>
                  </a:cubicBezTo>
                  <a:cubicBezTo>
                    <a:pt x="101" y="743"/>
                    <a:pt x="241" y="1461"/>
                    <a:pt x="422" y="2164"/>
                  </a:cubicBezTo>
                  <a:cubicBezTo>
                    <a:pt x="447" y="2159"/>
                    <a:pt x="477" y="2149"/>
                    <a:pt x="502" y="2144"/>
                  </a:cubicBezTo>
                  <a:cubicBezTo>
                    <a:pt x="1752" y="1777"/>
                    <a:pt x="3052" y="1431"/>
                    <a:pt x="4302" y="1065"/>
                  </a:cubicBezTo>
                  <a:cubicBezTo>
                    <a:pt x="4332" y="1055"/>
                    <a:pt x="4357" y="1050"/>
                    <a:pt x="4382" y="103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"/>
            <p:cNvSpPr/>
            <p:nvPr/>
          </p:nvSpPr>
          <p:spPr>
            <a:xfrm>
              <a:off x="1111725" y="3297300"/>
              <a:ext cx="102800" cy="49350"/>
            </a:xfrm>
            <a:custGeom>
              <a:avLst/>
              <a:gdLst/>
              <a:ahLst/>
              <a:cxnLst/>
              <a:rect l="l" t="t" r="r" b="b"/>
              <a:pathLst>
                <a:path w="4112" h="1974" fill="none" extrusionOk="0">
                  <a:moveTo>
                    <a:pt x="1" y="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86" y="663"/>
                    <a:pt x="377" y="1321"/>
                    <a:pt x="563" y="1973"/>
                  </a:cubicBezTo>
                  <a:cubicBezTo>
                    <a:pt x="568" y="1973"/>
                    <a:pt x="573" y="1973"/>
                    <a:pt x="573" y="1973"/>
                  </a:cubicBezTo>
                  <a:cubicBezTo>
                    <a:pt x="829" y="1818"/>
                    <a:pt x="1185" y="1777"/>
                    <a:pt x="1471" y="1697"/>
                  </a:cubicBezTo>
                  <a:cubicBezTo>
                    <a:pt x="2340" y="1456"/>
                    <a:pt x="3208" y="1215"/>
                    <a:pt x="4071" y="969"/>
                  </a:cubicBezTo>
                  <a:cubicBezTo>
                    <a:pt x="4086" y="964"/>
                    <a:pt x="4096" y="964"/>
                    <a:pt x="4111" y="9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1241100" y="3081100"/>
              <a:ext cx="77950" cy="170175"/>
            </a:xfrm>
            <a:custGeom>
              <a:avLst/>
              <a:gdLst/>
              <a:ahLst/>
              <a:cxnLst/>
              <a:rect l="l" t="t" r="r" b="b"/>
              <a:pathLst>
                <a:path w="3118" h="6807" fill="none" extrusionOk="0">
                  <a:moveTo>
                    <a:pt x="3117" y="0"/>
                  </a:moveTo>
                  <a:cubicBezTo>
                    <a:pt x="2741" y="392"/>
                    <a:pt x="2480" y="869"/>
                    <a:pt x="2284" y="1376"/>
                  </a:cubicBezTo>
                  <a:cubicBezTo>
                    <a:pt x="2169" y="1692"/>
                    <a:pt x="2068" y="2018"/>
                    <a:pt x="1988" y="2344"/>
                  </a:cubicBezTo>
                  <a:cubicBezTo>
                    <a:pt x="1893" y="2736"/>
                    <a:pt x="1807" y="3127"/>
                    <a:pt x="1712" y="3519"/>
                  </a:cubicBezTo>
                  <a:cubicBezTo>
                    <a:pt x="1602" y="3981"/>
                    <a:pt x="1471" y="4437"/>
                    <a:pt x="1280" y="4874"/>
                  </a:cubicBezTo>
                  <a:cubicBezTo>
                    <a:pt x="964" y="5582"/>
                    <a:pt x="497" y="6209"/>
                    <a:pt x="0" y="68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1047350" y="3459425"/>
              <a:ext cx="168925" cy="87625"/>
            </a:xfrm>
            <a:custGeom>
              <a:avLst/>
              <a:gdLst/>
              <a:ahLst/>
              <a:cxnLst/>
              <a:rect l="l" t="t" r="r" b="b"/>
              <a:pathLst>
                <a:path w="6757" h="3505" fill="none" extrusionOk="0">
                  <a:moveTo>
                    <a:pt x="1" y="1"/>
                  </a:moveTo>
                  <a:cubicBezTo>
                    <a:pt x="16" y="26"/>
                    <a:pt x="31" y="46"/>
                    <a:pt x="46" y="66"/>
                  </a:cubicBezTo>
                  <a:cubicBezTo>
                    <a:pt x="809" y="1245"/>
                    <a:pt x="1647" y="2375"/>
                    <a:pt x="2560" y="3444"/>
                  </a:cubicBezTo>
                  <a:cubicBezTo>
                    <a:pt x="2576" y="3464"/>
                    <a:pt x="2596" y="3484"/>
                    <a:pt x="2611" y="3504"/>
                  </a:cubicBezTo>
                  <a:cubicBezTo>
                    <a:pt x="3504" y="2847"/>
                    <a:pt x="4387" y="2169"/>
                    <a:pt x="5286" y="1501"/>
                  </a:cubicBezTo>
                  <a:cubicBezTo>
                    <a:pt x="5763" y="1150"/>
                    <a:pt x="6240" y="799"/>
                    <a:pt x="6727" y="457"/>
                  </a:cubicBezTo>
                  <a:cubicBezTo>
                    <a:pt x="6737" y="452"/>
                    <a:pt x="6747" y="447"/>
                    <a:pt x="6757" y="4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1045975" y="3506100"/>
              <a:ext cx="164775" cy="84100"/>
            </a:xfrm>
            <a:custGeom>
              <a:avLst/>
              <a:gdLst/>
              <a:ahLst/>
              <a:cxnLst/>
              <a:rect l="l" t="t" r="r" b="b"/>
              <a:pathLst>
                <a:path w="6591" h="3364" fill="none" extrusionOk="0">
                  <a:moveTo>
                    <a:pt x="0" y="909"/>
                  </a:moveTo>
                  <a:cubicBezTo>
                    <a:pt x="10" y="919"/>
                    <a:pt x="10" y="924"/>
                    <a:pt x="20" y="934"/>
                  </a:cubicBezTo>
                  <a:cubicBezTo>
                    <a:pt x="608" y="1747"/>
                    <a:pt x="1250" y="2520"/>
                    <a:pt x="1943" y="3248"/>
                  </a:cubicBezTo>
                  <a:cubicBezTo>
                    <a:pt x="1948" y="3248"/>
                    <a:pt x="1948" y="3248"/>
                    <a:pt x="1948" y="3248"/>
                  </a:cubicBezTo>
                  <a:cubicBezTo>
                    <a:pt x="2103" y="3364"/>
                    <a:pt x="3961" y="2064"/>
                    <a:pt x="4181" y="1883"/>
                  </a:cubicBezTo>
                  <a:cubicBezTo>
                    <a:pt x="4342" y="1752"/>
                    <a:pt x="4508" y="1617"/>
                    <a:pt x="4673" y="1491"/>
                  </a:cubicBezTo>
                  <a:cubicBezTo>
                    <a:pt x="5311" y="990"/>
                    <a:pt x="5963" y="513"/>
                    <a:pt x="659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1000050" y="3622050"/>
              <a:ext cx="169300" cy="86475"/>
            </a:xfrm>
            <a:custGeom>
              <a:avLst/>
              <a:gdLst/>
              <a:ahLst/>
              <a:cxnLst/>
              <a:rect l="l" t="t" r="r" b="b"/>
              <a:pathLst>
                <a:path w="6772" h="3459" fill="none" extrusionOk="0">
                  <a:moveTo>
                    <a:pt x="0" y="417"/>
                  </a:moveTo>
                  <a:cubicBezTo>
                    <a:pt x="5" y="417"/>
                    <a:pt x="10" y="427"/>
                    <a:pt x="10" y="427"/>
                  </a:cubicBezTo>
                  <a:cubicBezTo>
                    <a:pt x="823" y="1491"/>
                    <a:pt x="1707" y="2500"/>
                    <a:pt x="2640" y="3459"/>
                  </a:cubicBezTo>
                  <a:lnTo>
                    <a:pt x="2646" y="3459"/>
                  </a:lnTo>
                  <a:cubicBezTo>
                    <a:pt x="3624" y="2651"/>
                    <a:pt x="4618" y="1802"/>
                    <a:pt x="5607" y="969"/>
                  </a:cubicBezTo>
                  <a:cubicBezTo>
                    <a:pt x="5998" y="643"/>
                    <a:pt x="6385" y="317"/>
                    <a:pt x="677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1139325" y="3427300"/>
              <a:ext cx="48350" cy="308725"/>
            </a:xfrm>
            <a:custGeom>
              <a:avLst/>
              <a:gdLst/>
              <a:ahLst/>
              <a:cxnLst/>
              <a:rect l="l" t="t" r="r" b="b"/>
              <a:pathLst>
                <a:path w="1934" h="12349" fill="none" extrusionOk="0">
                  <a:moveTo>
                    <a:pt x="1627" y="1"/>
                  </a:moveTo>
                  <a:cubicBezTo>
                    <a:pt x="1933" y="894"/>
                    <a:pt x="1853" y="1863"/>
                    <a:pt x="1607" y="2786"/>
                  </a:cubicBezTo>
                  <a:cubicBezTo>
                    <a:pt x="1517" y="3128"/>
                    <a:pt x="1401" y="3459"/>
                    <a:pt x="1281" y="3785"/>
                  </a:cubicBezTo>
                  <a:cubicBezTo>
                    <a:pt x="1175" y="4071"/>
                    <a:pt x="1060" y="4357"/>
                    <a:pt x="939" y="4643"/>
                  </a:cubicBezTo>
                  <a:cubicBezTo>
                    <a:pt x="568" y="5557"/>
                    <a:pt x="186" y="6476"/>
                    <a:pt x="61" y="7449"/>
                  </a:cubicBezTo>
                  <a:cubicBezTo>
                    <a:pt x="6" y="7891"/>
                    <a:pt x="1" y="8323"/>
                    <a:pt x="36" y="8759"/>
                  </a:cubicBezTo>
                  <a:cubicBezTo>
                    <a:pt x="126" y="9974"/>
                    <a:pt x="518" y="11179"/>
                    <a:pt x="909" y="123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1013850" y="3770875"/>
              <a:ext cx="180475" cy="116600"/>
            </a:xfrm>
            <a:custGeom>
              <a:avLst/>
              <a:gdLst/>
              <a:ahLst/>
              <a:cxnLst/>
              <a:rect l="l" t="t" r="r" b="b"/>
              <a:pathLst>
                <a:path w="7219" h="4664" fill="none" extrusionOk="0">
                  <a:moveTo>
                    <a:pt x="0" y="2304"/>
                  </a:moveTo>
                  <a:cubicBezTo>
                    <a:pt x="16" y="2314"/>
                    <a:pt x="26" y="2324"/>
                    <a:pt x="36" y="2334"/>
                  </a:cubicBezTo>
                  <a:cubicBezTo>
                    <a:pt x="904" y="3143"/>
                    <a:pt x="1812" y="3910"/>
                    <a:pt x="2746" y="4633"/>
                  </a:cubicBezTo>
                  <a:cubicBezTo>
                    <a:pt x="2761" y="4643"/>
                    <a:pt x="2771" y="4653"/>
                    <a:pt x="2781" y="4663"/>
                  </a:cubicBezTo>
                  <a:cubicBezTo>
                    <a:pt x="4207" y="3067"/>
                    <a:pt x="5672" y="1511"/>
                    <a:pt x="7198" y="21"/>
                  </a:cubicBezTo>
                  <a:cubicBezTo>
                    <a:pt x="7203" y="10"/>
                    <a:pt x="7208" y="5"/>
                    <a:pt x="7218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1013975" y="3947550"/>
              <a:ext cx="30525" cy="91875"/>
            </a:xfrm>
            <a:custGeom>
              <a:avLst/>
              <a:gdLst/>
              <a:ahLst/>
              <a:cxnLst/>
              <a:rect l="l" t="t" r="r" b="b"/>
              <a:pathLst>
                <a:path w="1221" h="3675" fill="none" extrusionOk="0">
                  <a:moveTo>
                    <a:pt x="91" y="1"/>
                  </a:moveTo>
                  <a:cubicBezTo>
                    <a:pt x="0" y="1306"/>
                    <a:pt x="412" y="2641"/>
                    <a:pt x="1220" y="36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791000" y="3176850"/>
              <a:ext cx="70800" cy="73050"/>
            </a:xfrm>
            <a:custGeom>
              <a:avLst/>
              <a:gdLst/>
              <a:ahLst/>
              <a:cxnLst/>
              <a:rect l="l" t="t" r="r" b="b"/>
              <a:pathLst>
                <a:path w="2832" h="2922" fill="none" extrusionOk="0">
                  <a:moveTo>
                    <a:pt x="0" y="1757"/>
                  </a:moveTo>
                  <a:cubicBezTo>
                    <a:pt x="602" y="2138"/>
                    <a:pt x="1210" y="2515"/>
                    <a:pt x="1817" y="2896"/>
                  </a:cubicBezTo>
                  <a:cubicBezTo>
                    <a:pt x="1832" y="2901"/>
                    <a:pt x="1847" y="2916"/>
                    <a:pt x="1857" y="2921"/>
                  </a:cubicBezTo>
                  <a:cubicBezTo>
                    <a:pt x="2204" y="1983"/>
                    <a:pt x="2530" y="974"/>
                    <a:pt x="2831" y="20"/>
                  </a:cubicBezTo>
                  <a:cubicBezTo>
                    <a:pt x="2831" y="10"/>
                    <a:pt x="2831" y="10"/>
                    <a:pt x="283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811200" y="3253625"/>
              <a:ext cx="85100" cy="86875"/>
            </a:xfrm>
            <a:custGeom>
              <a:avLst/>
              <a:gdLst/>
              <a:ahLst/>
              <a:cxnLst/>
              <a:rect l="l" t="t" r="r" b="b"/>
              <a:pathLst>
                <a:path w="3404" h="3475" fill="none" extrusionOk="0">
                  <a:moveTo>
                    <a:pt x="0" y="2330"/>
                  </a:moveTo>
                  <a:cubicBezTo>
                    <a:pt x="321" y="2521"/>
                    <a:pt x="648" y="2701"/>
                    <a:pt x="984" y="2877"/>
                  </a:cubicBezTo>
                  <a:cubicBezTo>
                    <a:pt x="1381" y="3083"/>
                    <a:pt x="1792" y="3279"/>
                    <a:pt x="2209" y="3454"/>
                  </a:cubicBezTo>
                  <a:cubicBezTo>
                    <a:pt x="2224" y="3459"/>
                    <a:pt x="2239" y="3469"/>
                    <a:pt x="2259" y="3474"/>
                  </a:cubicBezTo>
                  <a:cubicBezTo>
                    <a:pt x="2545" y="2300"/>
                    <a:pt x="2916" y="1135"/>
                    <a:pt x="3398" y="21"/>
                  </a:cubicBezTo>
                  <a:cubicBezTo>
                    <a:pt x="3398" y="16"/>
                    <a:pt x="3403" y="6"/>
                    <a:pt x="3403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824250" y="3302075"/>
              <a:ext cx="35400" cy="146075"/>
            </a:xfrm>
            <a:custGeom>
              <a:avLst/>
              <a:gdLst/>
              <a:ahLst/>
              <a:cxnLst/>
              <a:rect l="l" t="t" r="r" b="b"/>
              <a:pathLst>
                <a:path w="1416" h="5843" fill="none" extrusionOk="0">
                  <a:moveTo>
                    <a:pt x="0" y="0"/>
                  </a:moveTo>
                  <a:cubicBezTo>
                    <a:pt x="156" y="312"/>
                    <a:pt x="316" y="623"/>
                    <a:pt x="462" y="939"/>
                  </a:cubicBezTo>
                  <a:cubicBezTo>
                    <a:pt x="828" y="1717"/>
                    <a:pt x="1145" y="2515"/>
                    <a:pt x="1280" y="3363"/>
                  </a:cubicBezTo>
                  <a:cubicBezTo>
                    <a:pt x="1416" y="4181"/>
                    <a:pt x="1371" y="5020"/>
                    <a:pt x="1280" y="584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830150" y="3456425"/>
              <a:ext cx="119975" cy="109675"/>
            </a:xfrm>
            <a:custGeom>
              <a:avLst/>
              <a:gdLst/>
              <a:ahLst/>
              <a:cxnLst/>
              <a:rect l="l" t="t" r="r" b="b"/>
              <a:pathLst>
                <a:path w="4799" h="4387" fill="none" extrusionOk="0">
                  <a:moveTo>
                    <a:pt x="0" y="3157"/>
                  </a:moveTo>
                  <a:cubicBezTo>
                    <a:pt x="10" y="3162"/>
                    <a:pt x="20" y="3167"/>
                    <a:pt x="30" y="3172"/>
                  </a:cubicBezTo>
                  <a:cubicBezTo>
                    <a:pt x="196" y="3278"/>
                    <a:pt x="377" y="3358"/>
                    <a:pt x="557" y="3443"/>
                  </a:cubicBezTo>
                  <a:cubicBezTo>
                    <a:pt x="1255" y="3750"/>
                    <a:pt x="1953" y="4061"/>
                    <a:pt x="2645" y="4372"/>
                  </a:cubicBezTo>
                  <a:cubicBezTo>
                    <a:pt x="2655" y="4377"/>
                    <a:pt x="2665" y="4382"/>
                    <a:pt x="2675" y="4387"/>
                  </a:cubicBezTo>
                  <a:cubicBezTo>
                    <a:pt x="3393" y="2936"/>
                    <a:pt x="4086" y="1446"/>
                    <a:pt x="479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974200" y="3734475"/>
              <a:ext cx="3900" cy="29650"/>
            </a:xfrm>
            <a:custGeom>
              <a:avLst/>
              <a:gdLst/>
              <a:ahLst/>
              <a:cxnLst/>
              <a:rect l="l" t="t" r="r" b="b"/>
              <a:pathLst>
                <a:path w="156" h="1186" fill="none" extrusionOk="0">
                  <a:moveTo>
                    <a:pt x="156" y="1"/>
                  </a:moveTo>
                  <a:cubicBezTo>
                    <a:pt x="106" y="392"/>
                    <a:pt x="51" y="789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988625" y="3749800"/>
              <a:ext cx="2025" cy="22475"/>
            </a:xfrm>
            <a:custGeom>
              <a:avLst/>
              <a:gdLst/>
              <a:ahLst/>
              <a:cxnLst/>
              <a:rect l="l" t="t" r="r" b="b"/>
              <a:pathLst>
                <a:path w="81" h="899" fill="none" extrusionOk="0">
                  <a:moveTo>
                    <a:pt x="81" y="0"/>
                  </a:moveTo>
                  <a:cubicBezTo>
                    <a:pt x="26" y="296"/>
                    <a:pt x="1" y="598"/>
                    <a:pt x="1" y="89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865150" y="3529575"/>
              <a:ext cx="124500" cy="117725"/>
            </a:xfrm>
            <a:custGeom>
              <a:avLst/>
              <a:gdLst/>
              <a:ahLst/>
              <a:cxnLst/>
              <a:rect l="l" t="t" r="r" b="b"/>
              <a:pathLst>
                <a:path w="4980" h="4709" fill="none" extrusionOk="0">
                  <a:moveTo>
                    <a:pt x="1" y="4196"/>
                  </a:moveTo>
                  <a:cubicBezTo>
                    <a:pt x="11" y="4201"/>
                    <a:pt x="16" y="4201"/>
                    <a:pt x="26" y="4201"/>
                  </a:cubicBezTo>
                  <a:cubicBezTo>
                    <a:pt x="939" y="4367"/>
                    <a:pt x="1853" y="4538"/>
                    <a:pt x="2771" y="4708"/>
                  </a:cubicBezTo>
                  <a:cubicBezTo>
                    <a:pt x="2771" y="4708"/>
                    <a:pt x="2781" y="4708"/>
                    <a:pt x="2781" y="4708"/>
                  </a:cubicBezTo>
                  <a:cubicBezTo>
                    <a:pt x="3419" y="3102"/>
                    <a:pt x="4111" y="1516"/>
                    <a:pt x="4970" y="15"/>
                  </a:cubicBezTo>
                  <a:cubicBezTo>
                    <a:pt x="4975" y="10"/>
                    <a:pt x="4980" y="5"/>
                    <a:pt x="4980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910450" y="3822075"/>
              <a:ext cx="47825" cy="162025"/>
            </a:xfrm>
            <a:custGeom>
              <a:avLst/>
              <a:gdLst/>
              <a:ahLst/>
              <a:cxnLst/>
              <a:rect l="l" t="t" r="r" b="b"/>
              <a:pathLst>
                <a:path w="1913" h="6481" fill="none" extrusionOk="0">
                  <a:moveTo>
                    <a:pt x="201" y="0"/>
                  </a:moveTo>
                  <a:cubicBezTo>
                    <a:pt x="1" y="1110"/>
                    <a:pt x="327" y="2254"/>
                    <a:pt x="748" y="3303"/>
                  </a:cubicBezTo>
                  <a:cubicBezTo>
                    <a:pt x="1170" y="4352"/>
                    <a:pt x="1692" y="5371"/>
                    <a:pt x="1913" y="648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1465725" y="3338975"/>
              <a:ext cx="80575" cy="51700"/>
            </a:xfrm>
            <a:custGeom>
              <a:avLst/>
              <a:gdLst/>
              <a:ahLst/>
              <a:cxnLst/>
              <a:rect l="l" t="t" r="r" b="b"/>
              <a:pathLst>
                <a:path w="3223" h="2068" fill="none" extrusionOk="0">
                  <a:moveTo>
                    <a:pt x="296" y="0"/>
                  </a:moveTo>
                  <a:cubicBezTo>
                    <a:pt x="286" y="30"/>
                    <a:pt x="281" y="65"/>
                    <a:pt x="276" y="95"/>
                  </a:cubicBezTo>
                  <a:cubicBezTo>
                    <a:pt x="161" y="748"/>
                    <a:pt x="110" y="1410"/>
                    <a:pt x="0" y="2063"/>
                  </a:cubicBezTo>
                  <a:lnTo>
                    <a:pt x="0" y="2068"/>
                  </a:lnTo>
                  <a:cubicBezTo>
                    <a:pt x="1044" y="1877"/>
                    <a:pt x="2133" y="1656"/>
                    <a:pt x="3177" y="1466"/>
                  </a:cubicBezTo>
                  <a:cubicBezTo>
                    <a:pt x="3192" y="1461"/>
                    <a:pt x="3207" y="1456"/>
                    <a:pt x="3222" y="14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1436975" y="3365325"/>
              <a:ext cx="61775" cy="60250"/>
            </a:xfrm>
            <a:custGeom>
              <a:avLst/>
              <a:gdLst/>
              <a:ahLst/>
              <a:cxnLst/>
              <a:rect l="l" t="t" r="r" b="b"/>
              <a:pathLst>
                <a:path w="2471" h="2410" fill="none" extrusionOk="0">
                  <a:moveTo>
                    <a:pt x="56" y="0"/>
                  </a:moveTo>
                  <a:cubicBezTo>
                    <a:pt x="56" y="35"/>
                    <a:pt x="51" y="60"/>
                    <a:pt x="51" y="95"/>
                  </a:cubicBezTo>
                  <a:cubicBezTo>
                    <a:pt x="6" y="863"/>
                    <a:pt x="1" y="1636"/>
                    <a:pt x="36" y="2404"/>
                  </a:cubicBezTo>
                  <a:lnTo>
                    <a:pt x="36" y="2409"/>
                  </a:lnTo>
                  <a:cubicBezTo>
                    <a:pt x="824" y="2204"/>
                    <a:pt x="1642" y="1988"/>
                    <a:pt x="2445" y="1912"/>
                  </a:cubicBezTo>
                  <a:cubicBezTo>
                    <a:pt x="2455" y="1912"/>
                    <a:pt x="2460" y="1907"/>
                    <a:pt x="2470" y="19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1359925" y="3494050"/>
              <a:ext cx="89250" cy="65525"/>
            </a:xfrm>
            <a:custGeom>
              <a:avLst/>
              <a:gdLst/>
              <a:ahLst/>
              <a:cxnLst/>
              <a:rect l="l" t="t" r="r" b="b"/>
              <a:pathLst>
                <a:path w="3570" h="2621" fill="none" extrusionOk="0">
                  <a:moveTo>
                    <a:pt x="71" y="1"/>
                  </a:moveTo>
                  <a:cubicBezTo>
                    <a:pt x="71" y="26"/>
                    <a:pt x="66" y="46"/>
                    <a:pt x="66" y="71"/>
                  </a:cubicBezTo>
                  <a:cubicBezTo>
                    <a:pt x="11" y="919"/>
                    <a:pt x="1" y="1773"/>
                    <a:pt x="46" y="2621"/>
                  </a:cubicBezTo>
                  <a:cubicBezTo>
                    <a:pt x="61" y="2616"/>
                    <a:pt x="71" y="2606"/>
                    <a:pt x="86" y="2601"/>
                  </a:cubicBezTo>
                  <a:cubicBezTo>
                    <a:pt x="1215" y="2089"/>
                    <a:pt x="2415" y="1557"/>
                    <a:pt x="3569" y="1110"/>
                  </a:cubicBezTo>
                  <a:lnTo>
                    <a:pt x="3569" y="111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1297575" y="3553150"/>
              <a:ext cx="62875" cy="83475"/>
            </a:xfrm>
            <a:custGeom>
              <a:avLst/>
              <a:gdLst/>
              <a:ahLst/>
              <a:cxnLst/>
              <a:rect l="l" t="t" r="r" b="b"/>
              <a:pathLst>
                <a:path w="2515" h="3339" fill="none" extrusionOk="0">
                  <a:moveTo>
                    <a:pt x="0" y="1"/>
                  </a:moveTo>
                  <a:lnTo>
                    <a:pt x="0" y="41"/>
                  </a:lnTo>
                  <a:cubicBezTo>
                    <a:pt x="5" y="377"/>
                    <a:pt x="15" y="709"/>
                    <a:pt x="35" y="1045"/>
                  </a:cubicBezTo>
                  <a:cubicBezTo>
                    <a:pt x="75" y="1813"/>
                    <a:pt x="151" y="2576"/>
                    <a:pt x="261" y="3339"/>
                  </a:cubicBezTo>
                  <a:cubicBezTo>
                    <a:pt x="281" y="3329"/>
                    <a:pt x="301" y="3324"/>
                    <a:pt x="321" y="3314"/>
                  </a:cubicBezTo>
                  <a:cubicBezTo>
                    <a:pt x="1049" y="3038"/>
                    <a:pt x="1787" y="2757"/>
                    <a:pt x="2515" y="24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1236700" y="3736750"/>
              <a:ext cx="113100" cy="80325"/>
            </a:xfrm>
            <a:custGeom>
              <a:avLst/>
              <a:gdLst/>
              <a:ahLst/>
              <a:cxnLst/>
              <a:rect l="l" t="t" r="r" b="b"/>
              <a:pathLst>
                <a:path w="4524" h="3213" fill="none" extrusionOk="0">
                  <a:moveTo>
                    <a:pt x="1" y="0"/>
                  </a:moveTo>
                  <a:cubicBezTo>
                    <a:pt x="1" y="10"/>
                    <a:pt x="6" y="25"/>
                    <a:pt x="11" y="35"/>
                  </a:cubicBezTo>
                  <a:cubicBezTo>
                    <a:pt x="242" y="1054"/>
                    <a:pt x="478" y="2304"/>
                    <a:pt x="1015" y="3197"/>
                  </a:cubicBezTo>
                  <a:cubicBezTo>
                    <a:pt x="1020" y="3203"/>
                    <a:pt x="1020" y="3208"/>
                    <a:pt x="1025" y="3213"/>
                  </a:cubicBezTo>
                  <a:cubicBezTo>
                    <a:pt x="2204" y="2379"/>
                    <a:pt x="3369" y="1476"/>
                    <a:pt x="4513" y="592"/>
                  </a:cubicBezTo>
                  <a:cubicBezTo>
                    <a:pt x="4518" y="587"/>
                    <a:pt x="4518" y="587"/>
                    <a:pt x="4523" y="58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1315875" y="3694825"/>
              <a:ext cx="11200" cy="18600"/>
            </a:xfrm>
            <a:custGeom>
              <a:avLst/>
              <a:gdLst/>
              <a:ahLst/>
              <a:cxnLst/>
              <a:rect l="l" t="t" r="r" b="b"/>
              <a:pathLst>
                <a:path w="448" h="744" fill="none" extrusionOk="0">
                  <a:moveTo>
                    <a:pt x="448" y="1"/>
                  </a:moveTo>
                  <a:cubicBezTo>
                    <a:pt x="277" y="232"/>
                    <a:pt x="126" y="483"/>
                    <a:pt x="1" y="74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1322800" y="3708250"/>
              <a:ext cx="11425" cy="18225"/>
            </a:xfrm>
            <a:custGeom>
              <a:avLst/>
              <a:gdLst/>
              <a:ahLst/>
              <a:cxnLst/>
              <a:rect l="l" t="t" r="r" b="b"/>
              <a:pathLst>
                <a:path w="457" h="729" fill="none" extrusionOk="0">
                  <a:moveTo>
                    <a:pt x="457" y="1"/>
                  </a:moveTo>
                  <a:cubicBezTo>
                    <a:pt x="316" y="252"/>
                    <a:pt x="166" y="493"/>
                    <a:pt x="0" y="72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1135450" y="3947925"/>
              <a:ext cx="121350" cy="60000"/>
            </a:xfrm>
            <a:custGeom>
              <a:avLst/>
              <a:gdLst/>
              <a:ahLst/>
              <a:cxnLst/>
              <a:rect l="l" t="t" r="r" b="b"/>
              <a:pathLst>
                <a:path w="4854" h="2400" fill="none" extrusionOk="0">
                  <a:moveTo>
                    <a:pt x="0" y="1"/>
                  </a:moveTo>
                  <a:cubicBezTo>
                    <a:pt x="5" y="16"/>
                    <a:pt x="15" y="36"/>
                    <a:pt x="20" y="51"/>
                  </a:cubicBezTo>
                  <a:cubicBezTo>
                    <a:pt x="357" y="879"/>
                    <a:pt x="773" y="1667"/>
                    <a:pt x="1280" y="2400"/>
                  </a:cubicBezTo>
                  <a:cubicBezTo>
                    <a:pt x="1305" y="2380"/>
                    <a:pt x="1330" y="2360"/>
                    <a:pt x="1355" y="2345"/>
                  </a:cubicBezTo>
                  <a:cubicBezTo>
                    <a:pt x="2475" y="1511"/>
                    <a:pt x="3654" y="764"/>
                    <a:pt x="4854" y="6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1255400" y="3556050"/>
              <a:ext cx="66900" cy="168550"/>
            </a:xfrm>
            <a:custGeom>
              <a:avLst/>
              <a:gdLst/>
              <a:ahLst/>
              <a:cxnLst/>
              <a:rect l="l" t="t" r="r" b="b"/>
              <a:pathLst>
                <a:path w="2676" h="6742" fill="none" extrusionOk="0">
                  <a:moveTo>
                    <a:pt x="1" y="6741"/>
                  </a:moveTo>
                  <a:cubicBezTo>
                    <a:pt x="91" y="5497"/>
                    <a:pt x="216" y="4242"/>
                    <a:pt x="603" y="3057"/>
                  </a:cubicBezTo>
                  <a:cubicBezTo>
                    <a:pt x="854" y="2294"/>
                    <a:pt x="1220" y="1556"/>
                    <a:pt x="1722" y="929"/>
                  </a:cubicBezTo>
                  <a:cubicBezTo>
                    <a:pt x="1998" y="578"/>
                    <a:pt x="2315" y="266"/>
                    <a:pt x="2676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1567725" y="3747275"/>
              <a:ext cx="89000" cy="54500"/>
            </a:xfrm>
            <a:custGeom>
              <a:avLst/>
              <a:gdLst/>
              <a:ahLst/>
              <a:cxnLst/>
              <a:rect l="l" t="t" r="r" b="b"/>
              <a:pathLst>
                <a:path w="3560" h="2180" fill="none" extrusionOk="0">
                  <a:moveTo>
                    <a:pt x="673" y="1"/>
                  </a:moveTo>
                  <a:cubicBezTo>
                    <a:pt x="392" y="704"/>
                    <a:pt x="166" y="1431"/>
                    <a:pt x="1" y="2174"/>
                  </a:cubicBezTo>
                  <a:cubicBezTo>
                    <a:pt x="1" y="2174"/>
                    <a:pt x="1" y="2174"/>
                    <a:pt x="1" y="2179"/>
                  </a:cubicBezTo>
                  <a:cubicBezTo>
                    <a:pt x="1145" y="2099"/>
                    <a:pt x="2315" y="2119"/>
                    <a:pt x="3464" y="2149"/>
                  </a:cubicBezTo>
                  <a:cubicBezTo>
                    <a:pt x="3494" y="2149"/>
                    <a:pt x="3529" y="2149"/>
                    <a:pt x="3559" y="214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1520550" y="3788825"/>
              <a:ext cx="76575" cy="54600"/>
            </a:xfrm>
            <a:custGeom>
              <a:avLst/>
              <a:gdLst/>
              <a:ahLst/>
              <a:cxnLst/>
              <a:rect l="l" t="t" r="r" b="b"/>
              <a:pathLst>
                <a:path w="3063" h="2184" fill="none" extrusionOk="0">
                  <a:moveTo>
                    <a:pt x="126" y="0"/>
                  </a:moveTo>
                  <a:cubicBezTo>
                    <a:pt x="21" y="723"/>
                    <a:pt x="0" y="1456"/>
                    <a:pt x="61" y="2184"/>
                  </a:cubicBezTo>
                  <a:cubicBezTo>
                    <a:pt x="71" y="2179"/>
                    <a:pt x="91" y="2179"/>
                    <a:pt x="106" y="2174"/>
                  </a:cubicBezTo>
                  <a:cubicBezTo>
                    <a:pt x="653" y="2083"/>
                    <a:pt x="1200" y="2018"/>
                    <a:pt x="1752" y="1938"/>
                  </a:cubicBezTo>
                  <a:cubicBezTo>
                    <a:pt x="2169" y="1877"/>
                    <a:pt x="2585" y="1817"/>
                    <a:pt x="3002" y="1727"/>
                  </a:cubicBezTo>
                  <a:cubicBezTo>
                    <a:pt x="3022" y="1722"/>
                    <a:pt x="3042" y="1717"/>
                    <a:pt x="3062" y="171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1413900" y="3895350"/>
              <a:ext cx="100650" cy="61250"/>
            </a:xfrm>
            <a:custGeom>
              <a:avLst/>
              <a:gdLst/>
              <a:ahLst/>
              <a:cxnLst/>
              <a:rect l="l" t="t" r="r" b="b"/>
              <a:pathLst>
                <a:path w="4026" h="2450" fill="none" extrusionOk="0">
                  <a:moveTo>
                    <a:pt x="121" y="1"/>
                  </a:moveTo>
                  <a:cubicBezTo>
                    <a:pt x="0" y="814"/>
                    <a:pt x="10" y="1642"/>
                    <a:pt x="156" y="2450"/>
                  </a:cubicBezTo>
                  <a:cubicBezTo>
                    <a:pt x="161" y="2450"/>
                    <a:pt x="166" y="2450"/>
                    <a:pt x="171" y="2445"/>
                  </a:cubicBezTo>
                  <a:cubicBezTo>
                    <a:pt x="1421" y="2174"/>
                    <a:pt x="2705" y="2018"/>
                    <a:pt x="3980" y="1868"/>
                  </a:cubicBezTo>
                  <a:cubicBezTo>
                    <a:pt x="3995" y="1868"/>
                    <a:pt x="4010" y="1863"/>
                    <a:pt x="4026" y="186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1338850" y="3960600"/>
              <a:ext cx="103300" cy="70050"/>
            </a:xfrm>
            <a:custGeom>
              <a:avLst/>
              <a:gdLst/>
              <a:ahLst/>
              <a:cxnLst/>
              <a:rect l="l" t="t" r="r" b="b"/>
              <a:pathLst>
                <a:path w="4132" h="2802" fill="none" extrusionOk="0">
                  <a:moveTo>
                    <a:pt x="36" y="1"/>
                  </a:moveTo>
                  <a:cubicBezTo>
                    <a:pt x="41" y="26"/>
                    <a:pt x="41" y="51"/>
                    <a:pt x="46" y="76"/>
                  </a:cubicBezTo>
                  <a:cubicBezTo>
                    <a:pt x="141" y="974"/>
                    <a:pt x="0" y="1903"/>
                    <a:pt x="246" y="2776"/>
                  </a:cubicBezTo>
                  <a:cubicBezTo>
                    <a:pt x="251" y="2786"/>
                    <a:pt x="256" y="2791"/>
                    <a:pt x="256" y="2801"/>
                  </a:cubicBezTo>
                  <a:cubicBezTo>
                    <a:pt x="1541" y="2721"/>
                    <a:pt x="2851" y="2626"/>
                    <a:pt x="4131" y="2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1462450" y="3857825"/>
              <a:ext cx="2650" cy="19600"/>
            </a:xfrm>
            <a:custGeom>
              <a:avLst/>
              <a:gdLst/>
              <a:ahLst/>
              <a:cxnLst/>
              <a:rect l="l" t="t" r="r" b="b"/>
              <a:pathLst>
                <a:path w="106" h="784" fill="none" extrusionOk="0">
                  <a:moveTo>
                    <a:pt x="106" y="1"/>
                  </a:moveTo>
                  <a:cubicBezTo>
                    <a:pt x="71" y="262"/>
                    <a:pt x="36" y="518"/>
                    <a:pt x="1" y="78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1476875" y="3852700"/>
              <a:ext cx="3800" cy="22100"/>
            </a:xfrm>
            <a:custGeom>
              <a:avLst/>
              <a:gdLst/>
              <a:ahLst/>
              <a:cxnLst/>
              <a:rect l="l" t="t" r="r" b="b"/>
              <a:pathLst>
                <a:path w="152" h="884" fill="none" extrusionOk="0">
                  <a:moveTo>
                    <a:pt x="151" y="0"/>
                  </a:moveTo>
                  <a:cubicBezTo>
                    <a:pt x="101" y="296"/>
                    <a:pt x="51" y="587"/>
                    <a:pt x="1" y="8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1525075" y="3816925"/>
              <a:ext cx="55350" cy="97525"/>
            </a:xfrm>
            <a:custGeom>
              <a:avLst/>
              <a:gdLst/>
              <a:ahLst/>
              <a:cxnLst/>
              <a:rect l="l" t="t" r="r" b="b"/>
              <a:pathLst>
                <a:path w="2214" h="3901" fill="none" extrusionOk="0">
                  <a:moveTo>
                    <a:pt x="2214" y="1"/>
                  </a:moveTo>
                  <a:cubicBezTo>
                    <a:pt x="1948" y="231"/>
                    <a:pt x="1742" y="507"/>
                    <a:pt x="1571" y="814"/>
                  </a:cubicBezTo>
                  <a:cubicBezTo>
                    <a:pt x="1009" y="1807"/>
                    <a:pt x="818" y="3087"/>
                    <a:pt x="0" y="39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707675" y="3618675"/>
              <a:ext cx="92000" cy="93375"/>
            </a:xfrm>
            <a:custGeom>
              <a:avLst/>
              <a:gdLst/>
              <a:ahLst/>
              <a:cxnLst/>
              <a:rect l="l" t="t" r="r" b="b"/>
              <a:pathLst>
                <a:path w="3680" h="3735" fill="none" extrusionOk="0">
                  <a:moveTo>
                    <a:pt x="0" y="2721"/>
                  </a:moveTo>
                  <a:cubicBezTo>
                    <a:pt x="91" y="2776"/>
                    <a:pt x="186" y="2826"/>
                    <a:pt x="281" y="2871"/>
                  </a:cubicBezTo>
                  <a:cubicBezTo>
                    <a:pt x="437" y="2936"/>
                    <a:pt x="593" y="2987"/>
                    <a:pt x="753" y="3037"/>
                  </a:cubicBezTo>
                  <a:cubicBezTo>
                    <a:pt x="1345" y="3232"/>
                    <a:pt x="1923" y="3468"/>
                    <a:pt x="2485" y="3729"/>
                  </a:cubicBezTo>
                  <a:lnTo>
                    <a:pt x="2490" y="3734"/>
                  </a:lnTo>
                  <a:cubicBezTo>
                    <a:pt x="2756" y="2961"/>
                    <a:pt x="3022" y="2173"/>
                    <a:pt x="3268" y="1385"/>
                  </a:cubicBezTo>
                  <a:cubicBezTo>
                    <a:pt x="3413" y="924"/>
                    <a:pt x="3549" y="462"/>
                    <a:pt x="367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761000" y="3744650"/>
              <a:ext cx="132275" cy="128650"/>
            </a:xfrm>
            <a:custGeom>
              <a:avLst/>
              <a:gdLst/>
              <a:ahLst/>
              <a:cxnLst/>
              <a:rect l="l" t="t" r="r" b="b"/>
              <a:pathLst>
                <a:path w="5291" h="5146" fill="none" extrusionOk="0">
                  <a:moveTo>
                    <a:pt x="1" y="3926"/>
                  </a:moveTo>
                  <a:cubicBezTo>
                    <a:pt x="1040" y="4272"/>
                    <a:pt x="2058" y="4673"/>
                    <a:pt x="3052" y="5130"/>
                  </a:cubicBezTo>
                  <a:cubicBezTo>
                    <a:pt x="3062" y="5135"/>
                    <a:pt x="3072" y="5140"/>
                    <a:pt x="3082" y="5145"/>
                  </a:cubicBezTo>
                  <a:cubicBezTo>
                    <a:pt x="3715" y="3393"/>
                    <a:pt x="4423" y="1652"/>
                    <a:pt x="529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771425" y="3973150"/>
              <a:ext cx="159500" cy="81850"/>
            </a:xfrm>
            <a:custGeom>
              <a:avLst/>
              <a:gdLst/>
              <a:ahLst/>
              <a:cxnLst/>
              <a:rect l="l" t="t" r="r" b="b"/>
              <a:pathLst>
                <a:path w="6380" h="3274" fill="none" extrusionOk="0">
                  <a:moveTo>
                    <a:pt x="0" y="1968"/>
                  </a:moveTo>
                  <a:cubicBezTo>
                    <a:pt x="20" y="1973"/>
                    <a:pt x="40" y="1978"/>
                    <a:pt x="55" y="1983"/>
                  </a:cubicBezTo>
                  <a:cubicBezTo>
                    <a:pt x="1707" y="2510"/>
                    <a:pt x="3378" y="2942"/>
                    <a:pt x="5075" y="3273"/>
                  </a:cubicBezTo>
                  <a:cubicBezTo>
                    <a:pt x="5080" y="3263"/>
                    <a:pt x="5080" y="3253"/>
                    <a:pt x="5080" y="3243"/>
                  </a:cubicBezTo>
                  <a:cubicBezTo>
                    <a:pt x="5120" y="2962"/>
                    <a:pt x="5255" y="2641"/>
                    <a:pt x="5366" y="2380"/>
                  </a:cubicBezTo>
                  <a:cubicBezTo>
                    <a:pt x="5702" y="1587"/>
                    <a:pt x="6043" y="794"/>
                    <a:pt x="638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793375" y="3953825"/>
              <a:ext cx="21600" cy="16225"/>
            </a:xfrm>
            <a:custGeom>
              <a:avLst/>
              <a:gdLst/>
              <a:ahLst/>
              <a:cxnLst/>
              <a:rect l="l" t="t" r="r" b="b"/>
              <a:pathLst>
                <a:path w="864" h="649" fill="none" extrusionOk="0">
                  <a:moveTo>
                    <a:pt x="1" y="1"/>
                  </a:moveTo>
                  <a:cubicBezTo>
                    <a:pt x="277" y="231"/>
                    <a:pt x="563" y="447"/>
                    <a:pt x="864" y="6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795875" y="3930475"/>
              <a:ext cx="18475" cy="16475"/>
            </a:xfrm>
            <a:custGeom>
              <a:avLst/>
              <a:gdLst/>
              <a:ahLst/>
              <a:cxnLst/>
              <a:rect l="l" t="t" r="r" b="b"/>
              <a:pathLst>
                <a:path w="739" h="659" fill="none" extrusionOk="0">
                  <a:moveTo>
                    <a:pt x="1" y="1"/>
                  </a:moveTo>
                  <a:cubicBezTo>
                    <a:pt x="287" y="162"/>
                    <a:pt x="543" y="387"/>
                    <a:pt x="739" y="6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765150" y="3597950"/>
              <a:ext cx="85725" cy="130775"/>
            </a:xfrm>
            <a:custGeom>
              <a:avLst/>
              <a:gdLst/>
              <a:ahLst/>
              <a:cxnLst/>
              <a:rect l="l" t="t" r="r" b="b"/>
              <a:pathLst>
                <a:path w="3429" h="5231" fill="none" extrusionOk="0">
                  <a:moveTo>
                    <a:pt x="0" y="1"/>
                  </a:moveTo>
                  <a:cubicBezTo>
                    <a:pt x="216" y="779"/>
                    <a:pt x="542" y="1527"/>
                    <a:pt x="969" y="2214"/>
                  </a:cubicBezTo>
                  <a:cubicBezTo>
                    <a:pt x="1345" y="2827"/>
                    <a:pt x="1797" y="3389"/>
                    <a:pt x="2314" y="3891"/>
                  </a:cubicBezTo>
                  <a:cubicBezTo>
                    <a:pt x="2731" y="4302"/>
                    <a:pt x="3208" y="4689"/>
                    <a:pt x="3428" y="523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1214375" y="3799850"/>
              <a:ext cx="125375" cy="67050"/>
            </a:xfrm>
            <a:custGeom>
              <a:avLst/>
              <a:gdLst/>
              <a:ahLst/>
              <a:cxnLst/>
              <a:rect l="l" t="t" r="r" b="b"/>
              <a:pathLst>
                <a:path w="5015" h="2682" fill="none" extrusionOk="0">
                  <a:moveTo>
                    <a:pt x="0" y="924"/>
                  </a:moveTo>
                  <a:cubicBezTo>
                    <a:pt x="166" y="1532"/>
                    <a:pt x="387" y="2119"/>
                    <a:pt x="668" y="2681"/>
                  </a:cubicBezTo>
                  <a:cubicBezTo>
                    <a:pt x="678" y="2676"/>
                    <a:pt x="688" y="2671"/>
                    <a:pt x="698" y="2661"/>
                  </a:cubicBezTo>
                  <a:cubicBezTo>
                    <a:pt x="2154" y="1868"/>
                    <a:pt x="3579" y="960"/>
                    <a:pt x="4954" y="36"/>
                  </a:cubicBezTo>
                  <a:cubicBezTo>
                    <a:pt x="4974" y="26"/>
                    <a:pt x="4995" y="11"/>
                    <a:pt x="501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5"/>
          <p:cNvSpPr/>
          <p:nvPr/>
        </p:nvSpPr>
        <p:spPr>
          <a:xfrm>
            <a:off x="-101526" y="96139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"/>
          <p:cNvSpPr/>
          <p:nvPr/>
        </p:nvSpPr>
        <p:spPr>
          <a:xfrm>
            <a:off x="388324" y="0"/>
            <a:ext cx="568964" cy="120780"/>
          </a:xfrm>
          <a:custGeom>
            <a:avLst/>
            <a:gdLst/>
            <a:ahLst/>
            <a:cxnLst/>
            <a:rect l="l" t="t" r="r" b="b"/>
            <a:pathLst>
              <a:path w="12931" h="2745" extrusionOk="0">
                <a:moveTo>
                  <a:pt x="7380" y="1"/>
                </a:moveTo>
                <a:cubicBezTo>
                  <a:pt x="7095" y="1"/>
                  <a:pt x="6814" y="22"/>
                  <a:pt x="6541" y="66"/>
                </a:cubicBezTo>
                <a:cubicBezTo>
                  <a:pt x="5432" y="241"/>
                  <a:pt x="4388" y="688"/>
                  <a:pt x="3308" y="1014"/>
                </a:cubicBezTo>
                <a:cubicBezTo>
                  <a:pt x="2550" y="1245"/>
                  <a:pt x="1750" y="1467"/>
                  <a:pt x="967" y="1467"/>
                </a:cubicBezTo>
                <a:cubicBezTo>
                  <a:pt x="640" y="1467"/>
                  <a:pt x="317" y="1429"/>
                  <a:pt x="1" y="1336"/>
                </a:cubicBezTo>
                <a:lnTo>
                  <a:pt x="1" y="1336"/>
                </a:lnTo>
                <a:cubicBezTo>
                  <a:pt x="947" y="2294"/>
                  <a:pt x="2312" y="2744"/>
                  <a:pt x="3653" y="2744"/>
                </a:cubicBezTo>
                <a:cubicBezTo>
                  <a:pt x="4062" y="2744"/>
                  <a:pt x="4468" y="2703"/>
                  <a:pt x="4859" y="2620"/>
                </a:cubicBezTo>
                <a:cubicBezTo>
                  <a:pt x="6230" y="2334"/>
                  <a:pt x="7555" y="1822"/>
                  <a:pt x="8940" y="1617"/>
                </a:cubicBezTo>
                <a:cubicBezTo>
                  <a:pt x="9291" y="1564"/>
                  <a:pt x="9652" y="1535"/>
                  <a:pt x="10012" y="1535"/>
                </a:cubicBezTo>
                <a:cubicBezTo>
                  <a:pt x="11072" y="1535"/>
                  <a:pt x="12129" y="1789"/>
                  <a:pt x="12930" y="2460"/>
                </a:cubicBezTo>
                <a:cubicBezTo>
                  <a:pt x="11603" y="1036"/>
                  <a:pt x="9384" y="1"/>
                  <a:pt x="738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5"/>
          <p:cNvGrpSpPr/>
          <p:nvPr/>
        </p:nvGrpSpPr>
        <p:grpSpPr>
          <a:xfrm>
            <a:off x="7203011" y="4655327"/>
            <a:ext cx="1790243" cy="587151"/>
            <a:chOff x="1656825" y="3872400"/>
            <a:chExt cx="835625" cy="274075"/>
          </a:xfrm>
        </p:grpSpPr>
        <p:sp>
          <p:nvSpPr>
            <p:cNvPr id="956" name="Google Shape;956;p5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5"/>
          <p:cNvSpPr txBox="1">
            <a:spLocks noGrp="1"/>
          </p:cNvSpPr>
          <p:nvPr>
            <p:ph type="subTitle" idx="1"/>
          </p:nvPr>
        </p:nvSpPr>
        <p:spPr>
          <a:xfrm>
            <a:off x="957300" y="2532975"/>
            <a:ext cx="34767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0" name="Google Shape;1020;p5"/>
          <p:cNvSpPr txBox="1">
            <a:spLocks noGrp="1"/>
          </p:cNvSpPr>
          <p:nvPr>
            <p:ph type="subTitle" idx="2"/>
          </p:nvPr>
        </p:nvSpPr>
        <p:spPr>
          <a:xfrm>
            <a:off x="4709981" y="2532975"/>
            <a:ext cx="34767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5"/>
          <p:cNvSpPr txBox="1">
            <a:spLocks noGrp="1"/>
          </p:cNvSpPr>
          <p:nvPr>
            <p:ph type="subTitle" idx="3"/>
          </p:nvPr>
        </p:nvSpPr>
        <p:spPr>
          <a:xfrm>
            <a:off x="957300" y="2926900"/>
            <a:ext cx="3476700" cy="93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5"/>
          <p:cNvSpPr txBox="1">
            <a:spLocks noGrp="1"/>
          </p:cNvSpPr>
          <p:nvPr>
            <p:ph type="subTitle" idx="4"/>
          </p:nvPr>
        </p:nvSpPr>
        <p:spPr>
          <a:xfrm>
            <a:off x="4709994" y="2926900"/>
            <a:ext cx="3476700" cy="93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7"/>
          <p:cNvGrpSpPr/>
          <p:nvPr/>
        </p:nvGrpSpPr>
        <p:grpSpPr>
          <a:xfrm>
            <a:off x="6236639" y="0"/>
            <a:ext cx="2483593" cy="4440089"/>
            <a:chOff x="6536175" y="0"/>
            <a:chExt cx="2440158" cy="4362437"/>
          </a:xfrm>
        </p:grpSpPr>
        <p:sp>
          <p:nvSpPr>
            <p:cNvPr id="1204" name="Google Shape;1204;p7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7"/>
          <p:cNvSpPr/>
          <p:nvPr/>
        </p:nvSpPr>
        <p:spPr>
          <a:xfrm flipH="1">
            <a:off x="-44625" y="3146263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7"/>
          <p:cNvSpPr/>
          <p:nvPr/>
        </p:nvSpPr>
        <p:spPr>
          <a:xfrm>
            <a:off x="3118675" y="4245740"/>
            <a:ext cx="6025358" cy="631685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8" name="Google Shape;1208;p7"/>
          <p:cNvGrpSpPr/>
          <p:nvPr/>
        </p:nvGrpSpPr>
        <p:grpSpPr>
          <a:xfrm rot="285632">
            <a:off x="4468677" y="4363669"/>
            <a:ext cx="1790235" cy="587148"/>
            <a:chOff x="1656825" y="3872400"/>
            <a:chExt cx="835625" cy="274075"/>
          </a:xfrm>
        </p:grpSpPr>
        <p:sp>
          <p:nvSpPr>
            <p:cNvPr id="1209" name="Google Shape;1209;p7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5" name="Google Shape;1235;p7"/>
          <p:cNvSpPr/>
          <p:nvPr/>
        </p:nvSpPr>
        <p:spPr>
          <a:xfrm>
            <a:off x="0" y="3962877"/>
            <a:ext cx="9144014" cy="119739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7"/>
          <p:cNvGrpSpPr/>
          <p:nvPr/>
        </p:nvGrpSpPr>
        <p:grpSpPr>
          <a:xfrm flipH="1">
            <a:off x="-553434" y="3453275"/>
            <a:ext cx="2074856" cy="1830674"/>
            <a:chOff x="2489900" y="3367200"/>
            <a:chExt cx="903250" cy="796950"/>
          </a:xfrm>
        </p:grpSpPr>
        <p:sp>
          <p:nvSpPr>
            <p:cNvPr id="1237" name="Google Shape;1237;p7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7"/>
          <p:cNvGrpSpPr/>
          <p:nvPr/>
        </p:nvGrpSpPr>
        <p:grpSpPr>
          <a:xfrm>
            <a:off x="7706574" y="3408245"/>
            <a:ext cx="120724" cy="120609"/>
            <a:chOff x="4788500" y="2618450"/>
            <a:chExt cx="130400" cy="130275"/>
          </a:xfrm>
        </p:grpSpPr>
        <p:sp>
          <p:nvSpPr>
            <p:cNvPr id="1301" name="Google Shape;1301;p7"/>
            <p:cNvSpPr/>
            <p:nvPr/>
          </p:nvSpPr>
          <p:spPr>
            <a:xfrm>
              <a:off x="4788500" y="2618450"/>
              <a:ext cx="130400" cy="130275"/>
            </a:xfrm>
            <a:custGeom>
              <a:avLst/>
              <a:gdLst/>
              <a:ahLst/>
              <a:cxnLst/>
              <a:rect l="l" t="t" r="r" b="b"/>
              <a:pathLst>
                <a:path w="5216" h="5211" extrusionOk="0">
                  <a:moveTo>
                    <a:pt x="2606" y="0"/>
                  </a:moveTo>
                  <a:cubicBezTo>
                    <a:pt x="1170" y="0"/>
                    <a:pt x="1" y="1170"/>
                    <a:pt x="1" y="2605"/>
                  </a:cubicBezTo>
                  <a:cubicBezTo>
                    <a:pt x="1" y="4046"/>
                    <a:pt x="1170" y="5210"/>
                    <a:pt x="2606" y="5210"/>
                  </a:cubicBezTo>
                  <a:cubicBezTo>
                    <a:pt x="4046" y="5210"/>
                    <a:pt x="5216" y="4046"/>
                    <a:pt x="5216" y="2605"/>
                  </a:cubicBezTo>
                  <a:cubicBezTo>
                    <a:pt x="5216" y="1170"/>
                    <a:pt x="4046" y="0"/>
                    <a:pt x="2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800425" y="2652075"/>
              <a:ext cx="17725" cy="56125"/>
            </a:xfrm>
            <a:custGeom>
              <a:avLst/>
              <a:gdLst/>
              <a:ahLst/>
              <a:cxnLst/>
              <a:rect l="l" t="t" r="r" b="b"/>
              <a:pathLst>
                <a:path w="709" h="2245" fill="none" extrusionOk="0">
                  <a:moveTo>
                    <a:pt x="452" y="0"/>
                  </a:moveTo>
                  <a:cubicBezTo>
                    <a:pt x="1" y="683"/>
                    <a:pt x="111" y="1682"/>
                    <a:pt x="708" y="2244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7"/>
          <p:cNvGrpSpPr/>
          <p:nvPr/>
        </p:nvGrpSpPr>
        <p:grpSpPr>
          <a:xfrm rot="5400000">
            <a:off x="8010853" y="3147940"/>
            <a:ext cx="149777" cy="149621"/>
            <a:chOff x="4788500" y="2618450"/>
            <a:chExt cx="130400" cy="130275"/>
          </a:xfrm>
        </p:grpSpPr>
        <p:sp>
          <p:nvSpPr>
            <p:cNvPr id="1304" name="Google Shape;1304;p7"/>
            <p:cNvSpPr/>
            <p:nvPr/>
          </p:nvSpPr>
          <p:spPr>
            <a:xfrm>
              <a:off x="4788500" y="2618450"/>
              <a:ext cx="130400" cy="130275"/>
            </a:xfrm>
            <a:custGeom>
              <a:avLst/>
              <a:gdLst/>
              <a:ahLst/>
              <a:cxnLst/>
              <a:rect l="l" t="t" r="r" b="b"/>
              <a:pathLst>
                <a:path w="5216" h="5211" extrusionOk="0">
                  <a:moveTo>
                    <a:pt x="2606" y="0"/>
                  </a:moveTo>
                  <a:cubicBezTo>
                    <a:pt x="1170" y="0"/>
                    <a:pt x="1" y="1170"/>
                    <a:pt x="1" y="2605"/>
                  </a:cubicBezTo>
                  <a:cubicBezTo>
                    <a:pt x="1" y="4046"/>
                    <a:pt x="1170" y="5210"/>
                    <a:pt x="2606" y="5210"/>
                  </a:cubicBezTo>
                  <a:cubicBezTo>
                    <a:pt x="4046" y="5210"/>
                    <a:pt x="5216" y="4046"/>
                    <a:pt x="5216" y="2605"/>
                  </a:cubicBezTo>
                  <a:cubicBezTo>
                    <a:pt x="5216" y="1170"/>
                    <a:pt x="4046" y="0"/>
                    <a:pt x="2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800425" y="2652075"/>
              <a:ext cx="17725" cy="56125"/>
            </a:xfrm>
            <a:custGeom>
              <a:avLst/>
              <a:gdLst/>
              <a:ahLst/>
              <a:cxnLst/>
              <a:rect l="l" t="t" r="r" b="b"/>
              <a:pathLst>
                <a:path w="709" h="2245" fill="none" extrusionOk="0">
                  <a:moveTo>
                    <a:pt x="452" y="0"/>
                  </a:moveTo>
                  <a:cubicBezTo>
                    <a:pt x="1" y="683"/>
                    <a:pt x="111" y="1682"/>
                    <a:pt x="708" y="2244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7"/>
          <p:cNvGrpSpPr/>
          <p:nvPr/>
        </p:nvGrpSpPr>
        <p:grpSpPr>
          <a:xfrm>
            <a:off x="7706579" y="4133679"/>
            <a:ext cx="1233061" cy="694823"/>
            <a:chOff x="2437450" y="2382200"/>
            <a:chExt cx="767975" cy="432750"/>
          </a:xfrm>
        </p:grpSpPr>
        <p:sp>
          <p:nvSpPr>
            <p:cNvPr id="1307" name="Google Shape;1307;p7"/>
            <p:cNvSpPr/>
            <p:nvPr/>
          </p:nvSpPr>
          <p:spPr>
            <a:xfrm>
              <a:off x="2437450" y="2454450"/>
              <a:ext cx="179475" cy="283475"/>
            </a:xfrm>
            <a:custGeom>
              <a:avLst/>
              <a:gdLst/>
              <a:ahLst/>
              <a:cxnLst/>
              <a:rect l="l" t="t" r="r" b="b"/>
              <a:pathLst>
                <a:path w="7179" h="11339" extrusionOk="0">
                  <a:moveTo>
                    <a:pt x="3737" y="4433"/>
                  </a:moveTo>
                  <a:cubicBezTo>
                    <a:pt x="3957" y="4433"/>
                    <a:pt x="4153" y="4588"/>
                    <a:pt x="4202" y="4809"/>
                  </a:cubicBezTo>
                  <a:cubicBezTo>
                    <a:pt x="4310" y="4771"/>
                    <a:pt x="4426" y="4751"/>
                    <a:pt x="4548" y="4751"/>
                  </a:cubicBezTo>
                  <a:cubicBezTo>
                    <a:pt x="4573" y="4751"/>
                    <a:pt x="4598" y="4752"/>
                    <a:pt x="4623" y="4753"/>
                  </a:cubicBezTo>
                  <a:cubicBezTo>
                    <a:pt x="5196" y="4798"/>
                    <a:pt x="5627" y="5300"/>
                    <a:pt x="5582" y="5878"/>
                  </a:cubicBezTo>
                  <a:cubicBezTo>
                    <a:pt x="5539" y="6427"/>
                    <a:pt x="5082" y="6845"/>
                    <a:pt x="4541" y="6845"/>
                  </a:cubicBezTo>
                  <a:cubicBezTo>
                    <a:pt x="4513" y="6845"/>
                    <a:pt x="4486" y="6844"/>
                    <a:pt x="4458" y="6841"/>
                  </a:cubicBezTo>
                  <a:cubicBezTo>
                    <a:pt x="3886" y="6796"/>
                    <a:pt x="3454" y="6294"/>
                    <a:pt x="3499" y="5717"/>
                  </a:cubicBezTo>
                  <a:cubicBezTo>
                    <a:pt x="3504" y="5602"/>
                    <a:pt x="3534" y="5486"/>
                    <a:pt x="3579" y="5386"/>
                  </a:cubicBezTo>
                  <a:cubicBezTo>
                    <a:pt x="3414" y="5331"/>
                    <a:pt x="3283" y="5190"/>
                    <a:pt x="3248" y="5009"/>
                  </a:cubicBezTo>
                  <a:cubicBezTo>
                    <a:pt x="3203" y="4743"/>
                    <a:pt x="3379" y="4487"/>
                    <a:pt x="3645" y="4442"/>
                  </a:cubicBezTo>
                  <a:cubicBezTo>
                    <a:pt x="3676" y="4436"/>
                    <a:pt x="3706" y="4433"/>
                    <a:pt x="3737" y="4433"/>
                  </a:cubicBezTo>
                  <a:close/>
                  <a:moveTo>
                    <a:pt x="6139" y="0"/>
                  </a:moveTo>
                  <a:cubicBezTo>
                    <a:pt x="5582" y="462"/>
                    <a:pt x="5070" y="979"/>
                    <a:pt x="4608" y="1536"/>
                  </a:cubicBezTo>
                  <a:cubicBezTo>
                    <a:pt x="3966" y="2319"/>
                    <a:pt x="3414" y="3187"/>
                    <a:pt x="2691" y="3900"/>
                  </a:cubicBezTo>
                  <a:cubicBezTo>
                    <a:pt x="1993" y="4589"/>
                    <a:pt x="1083" y="5137"/>
                    <a:pt x="104" y="5137"/>
                  </a:cubicBezTo>
                  <a:cubicBezTo>
                    <a:pt x="69" y="5137"/>
                    <a:pt x="35" y="5136"/>
                    <a:pt x="1" y="5135"/>
                  </a:cubicBezTo>
                  <a:lnTo>
                    <a:pt x="1" y="6395"/>
                  </a:lnTo>
                  <a:cubicBezTo>
                    <a:pt x="35" y="6393"/>
                    <a:pt x="69" y="6393"/>
                    <a:pt x="104" y="6393"/>
                  </a:cubicBezTo>
                  <a:cubicBezTo>
                    <a:pt x="1083" y="6393"/>
                    <a:pt x="1993" y="6941"/>
                    <a:pt x="2691" y="7624"/>
                  </a:cubicBezTo>
                  <a:cubicBezTo>
                    <a:pt x="3414" y="8337"/>
                    <a:pt x="3966" y="9205"/>
                    <a:pt x="4608" y="9988"/>
                  </a:cubicBezTo>
                  <a:cubicBezTo>
                    <a:pt x="5010" y="10475"/>
                    <a:pt x="5447" y="10922"/>
                    <a:pt x="5918" y="11339"/>
                  </a:cubicBezTo>
                  <a:cubicBezTo>
                    <a:pt x="7148" y="9190"/>
                    <a:pt x="7178" y="6565"/>
                    <a:pt x="7023" y="4086"/>
                  </a:cubicBezTo>
                  <a:cubicBezTo>
                    <a:pt x="6937" y="2700"/>
                    <a:pt x="6792" y="1280"/>
                    <a:pt x="6174" y="35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2585400" y="2382200"/>
              <a:ext cx="620025" cy="432750"/>
            </a:xfrm>
            <a:custGeom>
              <a:avLst/>
              <a:gdLst/>
              <a:ahLst/>
              <a:cxnLst/>
              <a:rect l="l" t="t" r="r" b="b"/>
              <a:pathLst>
                <a:path w="24801" h="17310" extrusionOk="0">
                  <a:moveTo>
                    <a:pt x="5620" y="1384"/>
                  </a:moveTo>
                  <a:cubicBezTo>
                    <a:pt x="5783" y="1384"/>
                    <a:pt x="5914" y="1511"/>
                    <a:pt x="5923" y="1675"/>
                  </a:cubicBezTo>
                  <a:cubicBezTo>
                    <a:pt x="5933" y="1846"/>
                    <a:pt x="5803" y="1992"/>
                    <a:pt x="5632" y="2002"/>
                  </a:cubicBezTo>
                  <a:cubicBezTo>
                    <a:pt x="5629" y="2002"/>
                    <a:pt x="5626" y="2002"/>
                    <a:pt x="5623" y="2002"/>
                  </a:cubicBezTo>
                  <a:cubicBezTo>
                    <a:pt x="5456" y="2002"/>
                    <a:pt x="5316" y="1873"/>
                    <a:pt x="5306" y="1705"/>
                  </a:cubicBezTo>
                  <a:cubicBezTo>
                    <a:pt x="5296" y="1535"/>
                    <a:pt x="5431" y="1389"/>
                    <a:pt x="5602" y="1384"/>
                  </a:cubicBezTo>
                  <a:cubicBezTo>
                    <a:pt x="5608" y="1384"/>
                    <a:pt x="5614" y="1384"/>
                    <a:pt x="5620" y="1384"/>
                  </a:cubicBezTo>
                  <a:close/>
                  <a:moveTo>
                    <a:pt x="4496" y="2393"/>
                  </a:moveTo>
                  <a:cubicBezTo>
                    <a:pt x="4658" y="2393"/>
                    <a:pt x="4789" y="2520"/>
                    <a:pt x="4799" y="2684"/>
                  </a:cubicBezTo>
                  <a:cubicBezTo>
                    <a:pt x="4809" y="2855"/>
                    <a:pt x="4678" y="3000"/>
                    <a:pt x="4508" y="3010"/>
                  </a:cubicBezTo>
                  <a:cubicBezTo>
                    <a:pt x="4505" y="3011"/>
                    <a:pt x="4501" y="3011"/>
                    <a:pt x="4498" y="3011"/>
                  </a:cubicBezTo>
                  <a:cubicBezTo>
                    <a:pt x="4332" y="3011"/>
                    <a:pt x="4191" y="2882"/>
                    <a:pt x="4182" y="2714"/>
                  </a:cubicBezTo>
                  <a:cubicBezTo>
                    <a:pt x="4171" y="2544"/>
                    <a:pt x="4307" y="2398"/>
                    <a:pt x="4478" y="2393"/>
                  </a:cubicBezTo>
                  <a:cubicBezTo>
                    <a:pt x="4484" y="2393"/>
                    <a:pt x="4490" y="2393"/>
                    <a:pt x="4496" y="2393"/>
                  </a:cubicBezTo>
                  <a:close/>
                  <a:moveTo>
                    <a:pt x="13737" y="8200"/>
                  </a:moveTo>
                  <a:cubicBezTo>
                    <a:pt x="13899" y="8200"/>
                    <a:pt x="14035" y="8327"/>
                    <a:pt x="14045" y="8492"/>
                  </a:cubicBezTo>
                  <a:cubicBezTo>
                    <a:pt x="14050" y="8662"/>
                    <a:pt x="13919" y="8808"/>
                    <a:pt x="13748" y="8818"/>
                  </a:cubicBezTo>
                  <a:cubicBezTo>
                    <a:pt x="13745" y="8818"/>
                    <a:pt x="13742" y="8818"/>
                    <a:pt x="13739" y="8818"/>
                  </a:cubicBezTo>
                  <a:cubicBezTo>
                    <a:pt x="13577" y="8818"/>
                    <a:pt x="13432" y="8689"/>
                    <a:pt x="13427" y="8522"/>
                  </a:cubicBezTo>
                  <a:cubicBezTo>
                    <a:pt x="13417" y="8356"/>
                    <a:pt x="13548" y="8205"/>
                    <a:pt x="13718" y="8200"/>
                  </a:cubicBezTo>
                  <a:cubicBezTo>
                    <a:pt x="13724" y="8200"/>
                    <a:pt x="13731" y="8200"/>
                    <a:pt x="13737" y="8200"/>
                  </a:cubicBezTo>
                  <a:close/>
                  <a:moveTo>
                    <a:pt x="17129" y="9425"/>
                  </a:moveTo>
                  <a:cubicBezTo>
                    <a:pt x="17292" y="9425"/>
                    <a:pt x="17423" y="9557"/>
                    <a:pt x="17433" y="9721"/>
                  </a:cubicBezTo>
                  <a:cubicBezTo>
                    <a:pt x="17443" y="9892"/>
                    <a:pt x="17312" y="10038"/>
                    <a:pt x="17141" y="10043"/>
                  </a:cubicBezTo>
                  <a:cubicBezTo>
                    <a:pt x="17135" y="10043"/>
                    <a:pt x="17129" y="10043"/>
                    <a:pt x="17123" y="10043"/>
                  </a:cubicBezTo>
                  <a:cubicBezTo>
                    <a:pt x="16960" y="10043"/>
                    <a:pt x="16825" y="9916"/>
                    <a:pt x="16815" y="9751"/>
                  </a:cubicBezTo>
                  <a:cubicBezTo>
                    <a:pt x="16810" y="9581"/>
                    <a:pt x="16941" y="9435"/>
                    <a:pt x="17111" y="9425"/>
                  </a:cubicBezTo>
                  <a:cubicBezTo>
                    <a:pt x="17117" y="9425"/>
                    <a:pt x="17123" y="9425"/>
                    <a:pt x="17129" y="9425"/>
                  </a:cubicBezTo>
                  <a:close/>
                  <a:moveTo>
                    <a:pt x="13420" y="10524"/>
                  </a:moveTo>
                  <a:cubicBezTo>
                    <a:pt x="13583" y="10524"/>
                    <a:pt x="13718" y="10656"/>
                    <a:pt x="13723" y="10821"/>
                  </a:cubicBezTo>
                  <a:cubicBezTo>
                    <a:pt x="13733" y="10991"/>
                    <a:pt x="13603" y="11132"/>
                    <a:pt x="13432" y="11142"/>
                  </a:cubicBezTo>
                  <a:cubicBezTo>
                    <a:pt x="13426" y="11142"/>
                    <a:pt x="13420" y="11142"/>
                    <a:pt x="13414" y="11142"/>
                  </a:cubicBezTo>
                  <a:cubicBezTo>
                    <a:pt x="13251" y="11142"/>
                    <a:pt x="13116" y="11015"/>
                    <a:pt x="13106" y="10851"/>
                  </a:cubicBezTo>
                  <a:cubicBezTo>
                    <a:pt x="13101" y="10680"/>
                    <a:pt x="13231" y="10534"/>
                    <a:pt x="13402" y="10524"/>
                  </a:cubicBezTo>
                  <a:cubicBezTo>
                    <a:pt x="13408" y="10524"/>
                    <a:pt x="13414" y="10524"/>
                    <a:pt x="13420" y="10524"/>
                  </a:cubicBezTo>
                  <a:close/>
                  <a:moveTo>
                    <a:pt x="14671" y="11428"/>
                  </a:moveTo>
                  <a:cubicBezTo>
                    <a:pt x="14838" y="11428"/>
                    <a:pt x="14978" y="11557"/>
                    <a:pt x="14983" y="11724"/>
                  </a:cubicBezTo>
                  <a:cubicBezTo>
                    <a:pt x="14993" y="11895"/>
                    <a:pt x="14863" y="12040"/>
                    <a:pt x="14692" y="12045"/>
                  </a:cubicBezTo>
                  <a:cubicBezTo>
                    <a:pt x="14686" y="12046"/>
                    <a:pt x="14680" y="12046"/>
                    <a:pt x="14674" y="12046"/>
                  </a:cubicBezTo>
                  <a:cubicBezTo>
                    <a:pt x="14511" y="12046"/>
                    <a:pt x="14375" y="11919"/>
                    <a:pt x="14366" y="11754"/>
                  </a:cubicBezTo>
                  <a:cubicBezTo>
                    <a:pt x="14361" y="11583"/>
                    <a:pt x="14491" y="11438"/>
                    <a:pt x="14662" y="11428"/>
                  </a:cubicBezTo>
                  <a:cubicBezTo>
                    <a:pt x="14665" y="11428"/>
                    <a:pt x="14668" y="11428"/>
                    <a:pt x="14671" y="11428"/>
                  </a:cubicBezTo>
                  <a:close/>
                  <a:moveTo>
                    <a:pt x="4176" y="14379"/>
                  </a:moveTo>
                  <a:cubicBezTo>
                    <a:pt x="4343" y="14379"/>
                    <a:pt x="4483" y="14508"/>
                    <a:pt x="4493" y="14675"/>
                  </a:cubicBezTo>
                  <a:cubicBezTo>
                    <a:pt x="4503" y="14846"/>
                    <a:pt x="4367" y="14992"/>
                    <a:pt x="4197" y="14997"/>
                  </a:cubicBezTo>
                  <a:cubicBezTo>
                    <a:pt x="4190" y="14997"/>
                    <a:pt x="4184" y="14997"/>
                    <a:pt x="4178" y="14997"/>
                  </a:cubicBezTo>
                  <a:cubicBezTo>
                    <a:pt x="4016" y="14997"/>
                    <a:pt x="3880" y="14870"/>
                    <a:pt x="3875" y="14705"/>
                  </a:cubicBezTo>
                  <a:cubicBezTo>
                    <a:pt x="3865" y="14535"/>
                    <a:pt x="3996" y="14389"/>
                    <a:pt x="4166" y="14379"/>
                  </a:cubicBezTo>
                  <a:cubicBezTo>
                    <a:pt x="4170" y="14379"/>
                    <a:pt x="4173" y="14379"/>
                    <a:pt x="4176" y="14379"/>
                  </a:cubicBezTo>
                  <a:close/>
                  <a:moveTo>
                    <a:pt x="8163" y="0"/>
                  </a:moveTo>
                  <a:cubicBezTo>
                    <a:pt x="5294" y="0"/>
                    <a:pt x="2428" y="1049"/>
                    <a:pt x="221" y="2890"/>
                  </a:cubicBezTo>
                  <a:lnTo>
                    <a:pt x="256" y="2925"/>
                  </a:lnTo>
                  <a:cubicBezTo>
                    <a:pt x="874" y="4170"/>
                    <a:pt x="1019" y="5590"/>
                    <a:pt x="1105" y="6976"/>
                  </a:cubicBezTo>
                  <a:cubicBezTo>
                    <a:pt x="1260" y="9455"/>
                    <a:pt x="1230" y="12080"/>
                    <a:pt x="0" y="14229"/>
                  </a:cubicBezTo>
                  <a:cubicBezTo>
                    <a:pt x="2231" y="16186"/>
                    <a:pt x="5192" y="17310"/>
                    <a:pt x="8160" y="17310"/>
                  </a:cubicBezTo>
                  <a:cubicBezTo>
                    <a:pt x="8679" y="17310"/>
                    <a:pt x="9198" y="17275"/>
                    <a:pt x="9713" y="17205"/>
                  </a:cubicBezTo>
                  <a:cubicBezTo>
                    <a:pt x="13799" y="16648"/>
                    <a:pt x="17508" y="13862"/>
                    <a:pt x="19184" y="10098"/>
                  </a:cubicBezTo>
                  <a:cubicBezTo>
                    <a:pt x="20568" y="11033"/>
                    <a:pt x="22378" y="11577"/>
                    <a:pt x="24081" y="11577"/>
                  </a:cubicBezTo>
                  <a:cubicBezTo>
                    <a:pt x="24323" y="11577"/>
                    <a:pt x="24564" y="11566"/>
                    <a:pt x="24801" y="11543"/>
                  </a:cubicBezTo>
                  <a:cubicBezTo>
                    <a:pt x="23601" y="10123"/>
                    <a:pt x="22005" y="9064"/>
                    <a:pt x="20188" y="8652"/>
                  </a:cubicBezTo>
                  <a:cubicBezTo>
                    <a:pt x="22005" y="8241"/>
                    <a:pt x="23601" y="7182"/>
                    <a:pt x="24801" y="5761"/>
                  </a:cubicBezTo>
                  <a:cubicBezTo>
                    <a:pt x="24569" y="5740"/>
                    <a:pt x="24334" y="5729"/>
                    <a:pt x="24097" y="5729"/>
                  </a:cubicBezTo>
                  <a:cubicBezTo>
                    <a:pt x="22390" y="5729"/>
                    <a:pt x="20572" y="6273"/>
                    <a:pt x="19184" y="7212"/>
                  </a:cubicBezTo>
                  <a:cubicBezTo>
                    <a:pt x="18130" y="4843"/>
                    <a:pt x="16273" y="2860"/>
                    <a:pt x="14024" y="1580"/>
                  </a:cubicBezTo>
                  <a:cubicBezTo>
                    <a:pt x="13819" y="1465"/>
                    <a:pt x="13613" y="1354"/>
                    <a:pt x="13402" y="1249"/>
                  </a:cubicBezTo>
                  <a:cubicBezTo>
                    <a:pt x="12243" y="672"/>
                    <a:pt x="10998" y="275"/>
                    <a:pt x="9713" y="104"/>
                  </a:cubicBezTo>
                  <a:cubicBezTo>
                    <a:pt x="9199" y="34"/>
                    <a:pt x="8681" y="0"/>
                    <a:pt x="8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3005650" y="2617800"/>
              <a:ext cx="15825" cy="15500"/>
            </a:xfrm>
            <a:custGeom>
              <a:avLst/>
              <a:gdLst/>
              <a:ahLst/>
              <a:cxnLst/>
              <a:rect l="l" t="t" r="r" b="b"/>
              <a:pathLst>
                <a:path w="633" h="620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92"/>
                    <a:pt x="150" y="619"/>
                    <a:pt x="313" y="619"/>
                  </a:cubicBezTo>
                  <a:cubicBezTo>
                    <a:pt x="319" y="619"/>
                    <a:pt x="325" y="619"/>
                    <a:pt x="331" y="619"/>
                  </a:cubicBezTo>
                  <a:cubicBezTo>
                    <a:pt x="502" y="608"/>
                    <a:pt x="633" y="468"/>
                    <a:pt x="623" y="297"/>
                  </a:cubicBezTo>
                  <a:cubicBezTo>
                    <a:pt x="613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2944400" y="2667875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11" y="1"/>
                  </a:moveTo>
                  <a:cubicBezTo>
                    <a:pt x="308" y="1"/>
                    <a:pt x="305" y="1"/>
                    <a:pt x="302" y="1"/>
                  </a:cubicBezTo>
                  <a:cubicBezTo>
                    <a:pt x="131" y="11"/>
                    <a:pt x="1" y="156"/>
                    <a:pt x="6" y="327"/>
                  </a:cubicBezTo>
                  <a:cubicBezTo>
                    <a:pt x="15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13"/>
                    <a:pt x="633" y="468"/>
                    <a:pt x="623" y="297"/>
                  </a:cubicBezTo>
                  <a:cubicBezTo>
                    <a:pt x="618" y="130"/>
                    <a:pt x="478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2920825" y="25871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7"/>
                    <a:pt x="10" y="323"/>
                  </a:cubicBezTo>
                  <a:cubicBezTo>
                    <a:pt x="15" y="490"/>
                    <a:pt x="160" y="619"/>
                    <a:pt x="322" y="619"/>
                  </a:cubicBezTo>
                  <a:cubicBezTo>
                    <a:pt x="325" y="619"/>
                    <a:pt x="328" y="619"/>
                    <a:pt x="331" y="619"/>
                  </a:cubicBezTo>
                  <a:cubicBezTo>
                    <a:pt x="502" y="609"/>
                    <a:pt x="633" y="463"/>
                    <a:pt x="628" y="293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2912900" y="2645275"/>
              <a:ext cx="15850" cy="15500"/>
            </a:xfrm>
            <a:custGeom>
              <a:avLst/>
              <a:gdLst/>
              <a:ahLst/>
              <a:cxnLst/>
              <a:rect l="l" t="t" r="r" b="b"/>
              <a:pathLst>
                <a:path w="634" h="620" extrusionOk="0">
                  <a:moveTo>
                    <a:pt x="320" y="1"/>
                  </a:moveTo>
                  <a:cubicBezTo>
                    <a:pt x="314" y="1"/>
                    <a:pt x="308" y="1"/>
                    <a:pt x="302" y="1"/>
                  </a:cubicBezTo>
                  <a:cubicBezTo>
                    <a:pt x="131" y="11"/>
                    <a:pt x="1" y="157"/>
                    <a:pt x="6" y="328"/>
                  </a:cubicBezTo>
                  <a:cubicBezTo>
                    <a:pt x="16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9"/>
                  </a:cubicBezTo>
                  <a:cubicBezTo>
                    <a:pt x="503" y="609"/>
                    <a:pt x="633" y="468"/>
                    <a:pt x="623" y="298"/>
                  </a:cubicBezTo>
                  <a:cubicBezTo>
                    <a:pt x="618" y="133"/>
                    <a:pt x="483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2689675" y="24420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5" y="1"/>
                  </a:moveTo>
                  <a:cubicBezTo>
                    <a:pt x="319" y="1"/>
                    <a:pt x="313" y="1"/>
                    <a:pt x="307" y="1"/>
                  </a:cubicBezTo>
                  <a:cubicBezTo>
                    <a:pt x="136" y="6"/>
                    <a:pt x="0" y="152"/>
                    <a:pt x="11" y="322"/>
                  </a:cubicBezTo>
                  <a:cubicBezTo>
                    <a:pt x="20" y="490"/>
                    <a:pt x="161" y="619"/>
                    <a:pt x="327" y="619"/>
                  </a:cubicBezTo>
                  <a:cubicBezTo>
                    <a:pt x="330" y="619"/>
                    <a:pt x="334" y="619"/>
                    <a:pt x="337" y="618"/>
                  </a:cubicBezTo>
                  <a:cubicBezTo>
                    <a:pt x="507" y="608"/>
                    <a:pt x="638" y="463"/>
                    <a:pt x="628" y="292"/>
                  </a:cubicBezTo>
                  <a:cubicBezTo>
                    <a:pt x="618" y="128"/>
                    <a:pt x="487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2682025" y="274167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1" y="10"/>
                    <a:pt x="0" y="156"/>
                    <a:pt x="10" y="326"/>
                  </a:cubicBezTo>
                  <a:cubicBezTo>
                    <a:pt x="15" y="491"/>
                    <a:pt x="151" y="618"/>
                    <a:pt x="313" y="618"/>
                  </a:cubicBezTo>
                  <a:cubicBezTo>
                    <a:pt x="319" y="618"/>
                    <a:pt x="325" y="618"/>
                    <a:pt x="332" y="618"/>
                  </a:cubicBezTo>
                  <a:cubicBezTo>
                    <a:pt x="502" y="613"/>
                    <a:pt x="638" y="467"/>
                    <a:pt x="628" y="296"/>
                  </a:cubicBezTo>
                  <a:cubicBezTo>
                    <a:pt x="618" y="129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2523775" y="2573200"/>
              <a:ext cx="54375" cy="52375"/>
            </a:xfrm>
            <a:custGeom>
              <a:avLst/>
              <a:gdLst/>
              <a:ahLst/>
              <a:cxnLst/>
              <a:rect l="l" t="t" r="r" b="b"/>
              <a:pathLst>
                <a:path w="2175" h="2095" extrusionOk="0">
                  <a:moveTo>
                    <a:pt x="1095" y="1"/>
                  </a:moveTo>
                  <a:cubicBezTo>
                    <a:pt x="973" y="1"/>
                    <a:pt x="858" y="21"/>
                    <a:pt x="754" y="59"/>
                  </a:cubicBezTo>
                  <a:lnTo>
                    <a:pt x="759" y="84"/>
                  </a:lnTo>
                  <a:cubicBezTo>
                    <a:pt x="804" y="350"/>
                    <a:pt x="628" y="601"/>
                    <a:pt x="362" y="651"/>
                  </a:cubicBezTo>
                  <a:cubicBezTo>
                    <a:pt x="332" y="656"/>
                    <a:pt x="302" y="659"/>
                    <a:pt x="272" y="659"/>
                  </a:cubicBezTo>
                  <a:cubicBezTo>
                    <a:pt x="223" y="659"/>
                    <a:pt x="173" y="651"/>
                    <a:pt x="126" y="636"/>
                  </a:cubicBezTo>
                  <a:cubicBezTo>
                    <a:pt x="81" y="736"/>
                    <a:pt x="51" y="852"/>
                    <a:pt x="46" y="967"/>
                  </a:cubicBezTo>
                  <a:cubicBezTo>
                    <a:pt x="1" y="1544"/>
                    <a:pt x="433" y="2046"/>
                    <a:pt x="1005" y="2091"/>
                  </a:cubicBezTo>
                  <a:cubicBezTo>
                    <a:pt x="1033" y="2094"/>
                    <a:pt x="1060" y="2095"/>
                    <a:pt x="1088" y="2095"/>
                  </a:cubicBezTo>
                  <a:cubicBezTo>
                    <a:pt x="1629" y="2095"/>
                    <a:pt x="2086" y="1677"/>
                    <a:pt x="2129" y="1128"/>
                  </a:cubicBezTo>
                  <a:cubicBezTo>
                    <a:pt x="2174" y="550"/>
                    <a:pt x="1743" y="48"/>
                    <a:pt x="1170" y="3"/>
                  </a:cubicBezTo>
                  <a:cubicBezTo>
                    <a:pt x="1145" y="2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2526925" y="2574650"/>
              <a:ext cx="16975" cy="15050"/>
            </a:xfrm>
            <a:custGeom>
              <a:avLst/>
              <a:gdLst/>
              <a:ahLst/>
              <a:cxnLst/>
              <a:rect l="l" t="t" r="r" b="b"/>
              <a:pathLst>
                <a:path w="679" h="602" extrusionOk="0">
                  <a:moveTo>
                    <a:pt x="623" y="1"/>
                  </a:moveTo>
                  <a:cubicBezTo>
                    <a:pt x="347" y="91"/>
                    <a:pt x="116" y="302"/>
                    <a:pt x="0" y="578"/>
                  </a:cubicBezTo>
                  <a:cubicBezTo>
                    <a:pt x="47" y="593"/>
                    <a:pt x="97" y="601"/>
                    <a:pt x="146" y="601"/>
                  </a:cubicBezTo>
                  <a:cubicBezTo>
                    <a:pt x="176" y="601"/>
                    <a:pt x="206" y="598"/>
                    <a:pt x="236" y="593"/>
                  </a:cubicBezTo>
                  <a:cubicBezTo>
                    <a:pt x="502" y="543"/>
                    <a:pt x="678" y="292"/>
                    <a:pt x="633" y="26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2517500" y="2565275"/>
              <a:ext cx="25125" cy="23825"/>
            </a:xfrm>
            <a:custGeom>
              <a:avLst/>
              <a:gdLst/>
              <a:ahLst/>
              <a:cxnLst/>
              <a:rect l="l" t="t" r="r" b="b"/>
              <a:pathLst>
                <a:path w="1005" h="953" extrusionOk="0">
                  <a:moveTo>
                    <a:pt x="535" y="0"/>
                  </a:moveTo>
                  <a:cubicBezTo>
                    <a:pt x="504" y="0"/>
                    <a:pt x="474" y="3"/>
                    <a:pt x="443" y="9"/>
                  </a:cubicBezTo>
                  <a:cubicBezTo>
                    <a:pt x="177" y="54"/>
                    <a:pt x="1" y="310"/>
                    <a:pt x="46" y="576"/>
                  </a:cubicBezTo>
                  <a:cubicBezTo>
                    <a:pt x="81" y="757"/>
                    <a:pt x="212" y="898"/>
                    <a:pt x="377" y="953"/>
                  </a:cubicBezTo>
                  <a:cubicBezTo>
                    <a:pt x="493" y="677"/>
                    <a:pt x="724" y="466"/>
                    <a:pt x="1005" y="376"/>
                  </a:cubicBezTo>
                  <a:cubicBezTo>
                    <a:pt x="952" y="155"/>
                    <a:pt x="755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2630200" y="2586200"/>
              <a:ext cx="191125" cy="152975"/>
            </a:xfrm>
            <a:custGeom>
              <a:avLst/>
              <a:gdLst/>
              <a:ahLst/>
              <a:cxnLst/>
              <a:rect l="l" t="t" r="r" b="b"/>
              <a:pathLst>
                <a:path w="7645" h="6119" fill="none" extrusionOk="0">
                  <a:moveTo>
                    <a:pt x="0" y="2154"/>
                  </a:moveTo>
                  <a:cubicBezTo>
                    <a:pt x="2043" y="4237"/>
                    <a:pt x="4764" y="5652"/>
                    <a:pt x="7645" y="6119"/>
                  </a:cubicBezTo>
                  <a:cubicBezTo>
                    <a:pt x="7645" y="5612"/>
                    <a:pt x="7464" y="5035"/>
                    <a:pt x="7228" y="4588"/>
                  </a:cubicBezTo>
                  <a:cubicBezTo>
                    <a:pt x="6154" y="2570"/>
                    <a:pt x="4392" y="929"/>
                    <a:pt x="2304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2584275" y="2455325"/>
              <a:ext cx="32650" cy="284475"/>
            </a:xfrm>
            <a:custGeom>
              <a:avLst/>
              <a:gdLst/>
              <a:ahLst/>
              <a:cxnLst/>
              <a:rect l="l" t="t" r="r" b="b"/>
              <a:pathLst>
                <a:path w="1306" h="11379" fill="none" extrusionOk="0">
                  <a:moveTo>
                    <a:pt x="301" y="0"/>
                  </a:moveTo>
                  <a:cubicBezTo>
                    <a:pt x="919" y="1245"/>
                    <a:pt x="1064" y="2665"/>
                    <a:pt x="1150" y="4051"/>
                  </a:cubicBezTo>
                  <a:cubicBezTo>
                    <a:pt x="1305" y="6530"/>
                    <a:pt x="1275" y="9155"/>
                    <a:pt x="45" y="11304"/>
                  </a:cubicBezTo>
                  <a:cubicBezTo>
                    <a:pt x="30" y="11329"/>
                    <a:pt x="15" y="11354"/>
                    <a:pt x="0" y="113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3085950" y="2625475"/>
              <a:ext cx="78950" cy="27625"/>
            </a:xfrm>
            <a:custGeom>
              <a:avLst/>
              <a:gdLst/>
              <a:ahLst/>
              <a:cxnLst/>
              <a:rect l="l" t="t" r="r" b="b"/>
              <a:pathLst>
                <a:path w="3158" h="1105" fill="none" extrusionOk="0">
                  <a:moveTo>
                    <a:pt x="1" y="0"/>
                  </a:moveTo>
                  <a:cubicBezTo>
                    <a:pt x="613" y="432"/>
                    <a:pt x="1356" y="628"/>
                    <a:pt x="2079" y="818"/>
                  </a:cubicBezTo>
                  <a:cubicBezTo>
                    <a:pt x="2440" y="914"/>
                    <a:pt x="2796" y="1009"/>
                    <a:pt x="3158" y="110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2912775" y="2401350"/>
              <a:ext cx="15975" cy="23125"/>
            </a:xfrm>
            <a:custGeom>
              <a:avLst/>
              <a:gdLst/>
              <a:ahLst/>
              <a:cxnLst/>
              <a:rect l="l" t="t" r="r" b="b"/>
              <a:pathLst>
                <a:path w="639" h="925" fill="none" extrusionOk="0">
                  <a:moveTo>
                    <a:pt x="1" y="924"/>
                  </a:moveTo>
                  <a:cubicBezTo>
                    <a:pt x="106" y="779"/>
                    <a:pt x="207" y="628"/>
                    <a:pt x="307" y="483"/>
                  </a:cubicBezTo>
                  <a:cubicBezTo>
                    <a:pt x="417" y="322"/>
                    <a:pt x="528" y="161"/>
                    <a:pt x="638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2926575" y="2410025"/>
              <a:ext cx="17975" cy="24225"/>
            </a:xfrm>
            <a:custGeom>
              <a:avLst/>
              <a:gdLst/>
              <a:ahLst/>
              <a:cxnLst/>
              <a:rect l="l" t="t" r="r" b="b"/>
              <a:pathLst>
                <a:path w="719" h="969" fill="none" extrusionOk="0">
                  <a:moveTo>
                    <a:pt x="1" y="969"/>
                  </a:moveTo>
                  <a:cubicBezTo>
                    <a:pt x="126" y="803"/>
                    <a:pt x="252" y="633"/>
                    <a:pt x="377" y="467"/>
                  </a:cubicBezTo>
                  <a:cubicBezTo>
                    <a:pt x="488" y="311"/>
                    <a:pt x="603" y="156"/>
                    <a:pt x="7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2740250" y="2515050"/>
              <a:ext cx="34400" cy="46450"/>
            </a:xfrm>
            <a:custGeom>
              <a:avLst/>
              <a:gdLst/>
              <a:ahLst/>
              <a:cxnLst/>
              <a:rect l="l" t="t" r="r" b="b"/>
              <a:pathLst>
                <a:path w="1376" h="1858" fill="none" extrusionOk="0">
                  <a:moveTo>
                    <a:pt x="91" y="1802"/>
                  </a:moveTo>
                  <a:cubicBezTo>
                    <a:pt x="593" y="1857"/>
                    <a:pt x="1300" y="1602"/>
                    <a:pt x="1366" y="1069"/>
                  </a:cubicBezTo>
                  <a:cubicBezTo>
                    <a:pt x="1376" y="989"/>
                    <a:pt x="1371" y="899"/>
                    <a:pt x="1345" y="803"/>
                  </a:cubicBezTo>
                  <a:cubicBezTo>
                    <a:pt x="1200" y="241"/>
                    <a:pt x="512" y="20"/>
                    <a:pt x="0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2773500" y="2541650"/>
              <a:ext cx="24250" cy="47575"/>
            </a:xfrm>
            <a:custGeom>
              <a:avLst/>
              <a:gdLst/>
              <a:ahLst/>
              <a:cxnLst/>
              <a:rect l="l" t="t" r="r" b="b"/>
              <a:pathLst>
                <a:path w="970" h="1903" fill="none" extrusionOk="0">
                  <a:moveTo>
                    <a:pt x="0" y="0"/>
                  </a:moveTo>
                  <a:cubicBezTo>
                    <a:pt x="10" y="5"/>
                    <a:pt x="26" y="5"/>
                    <a:pt x="36" y="5"/>
                  </a:cubicBezTo>
                  <a:cubicBezTo>
                    <a:pt x="437" y="81"/>
                    <a:pt x="778" y="402"/>
                    <a:pt x="869" y="799"/>
                  </a:cubicBezTo>
                  <a:cubicBezTo>
                    <a:pt x="969" y="1205"/>
                    <a:pt x="788" y="1662"/>
                    <a:pt x="447" y="190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2775125" y="2498100"/>
              <a:ext cx="28775" cy="42450"/>
            </a:xfrm>
            <a:custGeom>
              <a:avLst/>
              <a:gdLst/>
              <a:ahLst/>
              <a:cxnLst/>
              <a:rect l="l" t="t" r="r" b="b"/>
              <a:pathLst>
                <a:path w="1151" h="1698" fill="none" extrusionOk="0">
                  <a:moveTo>
                    <a:pt x="1" y="1662"/>
                  </a:moveTo>
                  <a:cubicBezTo>
                    <a:pt x="397" y="1697"/>
                    <a:pt x="804" y="1466"/>
                    <a:pt x="974" y="1110"/>
                  </a:cubicBezTo>
                  <a:cubicBezTo>
                    <a:pt x="1150" y="754"/>
                    <a:pt x="1080" y="292"/>
                    <a:pt x="8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2438575" y="2594850"/>
              <a:ext cx="63275" cy="18850"/>
            </a:xfrm>
            <a:custGeom>
              <a:avLst/>
              <a:gdLst/>
              <a:ahLst/>
              <a:cxnLst/>
              <a:rect l="l" t="t" r="r" b="b"/>
              <a:pathLst>
                <a:path w="2531" h="754" fill="none" extrusionOk="0">
                  <a:moveTo>
                    <a:pt x="1" y="663"/>
                  </a:moveTo>
                  <a:cubicBezTo>
                    <a:pt x="453" y="728"/>
                    <a:pt x="914" y="754"/>
                    <a:pt x="1366" y="668"/>
                  </a:cubicBezTo>
                  <a:cubicBezTo>
                    <a:pt x="1793" y="583"/>
                    <a:pt x="2209" y="382"/>
                    <a:pt x="2490" y="51"/>
                  </a:cubicBezTo>
                  <a:cubicBezTo>
                    <a:pt x="2505" y="36"/>
                    <a:pt x="2521" y="21"/>
                    <a:pt x="2531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2492175" y="2591850"/>
              <a:ext cx="15700" cy="13825"/>
            </a:xfrm>
            <a:custGeom>
              <a:avLst/>
              <a:gdLst/>
              <a:ahLst/>
              <a:cxnLst/>
              <a:rect l="l" t="t" r="r" b="b"/>
              <a:pathLst>
                <a:path w="628" h="553" fill="none" extrusionOk="0">
                  <a:moveTo>
                    <a:pt x="0" y="0"/>
                  </a:moveTo>
                  <a:cubicBezTo>
                    <a:pt x="126" y="30"/>
                    <a:pt x="246" y="91"/>
                    <a:pt x="346" y="171"/>
                  </a:cubicBezTo>
                  <a:cubicBezTo>
                    <a:pt x="472" y="271"/>
                    <a:pt x="567" y="402"/>
                    <a:pt x="627" y="55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2871750" y="2749450"/>
              <a:ext cx="11700" cy="24500"/>
            </a:xfrm>
            <a:custGeom>
              <a:avLst/>
              <a:gdLst/>
              <a:ahLst/>
              <a:cxnLst/>
              <a:rect l="l" t="t" r="r" b="b"/>
              <a:pathLst>
                <a:path w="468" h="980" fill="none" extrusionOk="0">
                  <a:moveTo>
                    <a:pt x="1" y="0"/>
                  </a:moveTo>
                  <a:cubicBezTo>
                    <a:pt x="136" y="337"/>
                    <a:pt x="292" y="663"/>
                    <a:pt x="467" y="97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2887425" y="2740800"/>
              <a:ext cx="10700" cy="24600"/>
            </a:xfrm>
            <a:custGeom>
              <a:avLst/>
              <a:gdLst/>
              <a:ahLst/>
              <a:cxnLst/>
              <a:rect l="l" t="t" r="r" b="b"/>
              <a:pathLst>
                <a:path w="428" h="984" fill="none" extrusionOk="0">
                  <a:moveTo>
                    <a:pt x="1" y="0"/>
                  </a:moveTo>
                  <a:cubicBezTo>
                    <a:pt x="141" y="326"/>
                    <a:pt x="287" y="653"/>
                    <a:pt x="428" y="98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2650525" y="2634375"/>
              <a:ext cx="109700" cy="67025"/>
            </a:xfrm>
            <a:custGeom>
              <a:avLst/>
              <a:gdLst/>
              <a:ahLst/>
              <a:cxnLst/>
              <a:rect l="l" t="t" r="r" b="b"/>
              <a:pathLst>
                <a:path w="4388" h="2681" fill="none" extrusionOk="0">
                  <a:moveTo>
                    <a:pt x="0" y="1"/>
                  </a:moveTo>
                  <a:cubicBezTo>
                    <a:pt x="1321" y="1110"/>
                    <a:pt x="2806" y="2018"/>
                    <a:pt x="4387" y="268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2536325" y="2531850"/>
              <a:ext cx="47975" cy="43325"/>
            </a:xfrm>
            <a:custGeom>
              <a:avLst/>
              <a:gdLst/>
              <a:ahLst/>
              <a:cxnLst/>
              <a:rect l="l" t="t" r="r" b="b"/>
              <a:pathLst>
                <a:path w="1919" h="1733" fill="none" extrusionOk="0">
                  <a:moveTo>
                    <a:pt x="1" y="21"/>
                  </a:moveTo>
                  <a:cubicBezTo>
                    <a:pt x="1030" y="1"/>
                    <a:pt x="1813" y="794"/>
                    <a:pt x="1918" y="1733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7"/>
          <p:cNvGrpSpPr/>
          <p:nvPr/>
        </p:nvGrpSpPr>
        <p:grpSpPr>
          <a:xfrm>
            <a:off x="1750879" y="4696796"/>
            <a:ext cx="1790243" cy="587151"/>
            <a:chOff x="1656825" y="3872400"/>
            <a:chExt cx="835625" cy="274075"/>
          </a:xfrm>
        </p:grpSpPr>
        <p:sp>
          <p:nvSpPr>
            <p:cNvPr id="1333" name="Google Shape;1333;p7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7"/>
          <p:cNvGrpSpPr/>
          <p:nvPr/>
        </p:nvGrpSpPr>
        <p:grpSpPr>
          <a:xfrm>
            <a:off x="-46775" y="-141837"/>
            <a:ext cx="9055398" cy="3439345"/>
            <a:chOff x="-46775" y="-141837"/>
            <a:chExt cx="9055398" cy="3439345"/>
          </a:xfrm>
        </p:grpSpPr>
        <p:grpSp>
          <p:nvGrpSpPr>
            <p:cNvPr id="1360" name="Google Shape;1360;p7"/>
            <p:cNvGrpSpPr/>
            <p:nvPr/>
          </p:nvGrpSpPr>
          <p:grpSpPr>
            <a:xfrm>
              <a:off x="7569118" y="440272"/>
              <a:ext cx="258178" cy="258242"/>
              <a:chOff x="5052650" y="3025125"/>
              <a:chExt cx="316899" cy="316978"/>
            </a:xfrm>
          </p:grpSpPr>
          <p:sp>
            <p:nvSpPr>
              <p:cNvPr id="1361" name="Google Shape;1361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7"/>
            <p:cNvGrpSpPr/>
            <p:nvPr/>
          </p:nvGrpSpPr>
          <p:grpSpPr>
            <a:xfrm>
              <a:off x="2451700" y="-141837"/>
              <a:ext cx="316899" cy="316978"/>
              <a:chOff x="5052650" y="3025125"/>
              <a:chExt cx="316899" cy="316978"/>
            </a:xfrm>
          </p:grpSpPr>
          <p:sp>
            <p:nvSpPr>
              <p:cNvPr id="1365" name="Google Shape;1365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7"/>
            <p:cNvGrpSpPr/>
            <p:nvPr/>
          </p:nvGrpSpPr>
          <p:grpSpPr>
            <a:xfrm>
              <a:off x="3306549" y="332270"/>
              <a:ext cx="120724" cy="120609"/>
              <a:chOff x="4788500" y="2618450"/>
              <a:chExt cx="130400" cy="130275"/>
            </a:xfrm>
          </p:grpSpPr>
          <p:sp>
            <p:nvSpPr>
              <p:cNvPr id="1369" name="Google Shape;1369;p7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7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7"/>
            <p:cNvGrpSpPr/>
            <p:nvPr/>
          </p:nvGrpSpPr>
          <p:grpSpPr>
            <a:xfrm>
              <a:off x="8658038" y="2311013"/>
              <a:ext cx="120739" cy="120769"/>
              <a:chOff x="5052650" y="3025125"/>
              <a:chExt cx="316899" cy="316978"/>
            </a:xfrm>
          </p:grpSpPr>
          <p:sp>
            <p:nvSpPr>
              <p:cNvPr id="1372" name="Google Shape;1372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7"/>
            <p:cNvGrpSpPr/>
            <p:nvPr/>
          </p:nvGrpSpPr>
          <p:grpSpPr>
            <a:xfrm>
              <a:off x="-46775" y="660613"/>
              <a:ext cx="316899" cy="316978"/>
              <a:chOff x="5052650" y="3025125"/>
              <a:chExt cx="316899" cy="316978"/>
            </a:xfrm>
          </p:grpSpPr>
          <p:sp>
            <p:nvSpPr>
              <p:cNvPr id="1376" name="Google Shape;1376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7"/>
            <p:cNvGrpSpPr/>
            <p:nvPr/>
          </p:nvGrpSpPr>
          <p:grpSpPr>
            <a:xfrm>
              <a:off x="6441488" y="211513"/>
              <a:ext cx="120739" cy="120769"/>
              <a:chOff x="5052650" y="3025125"/>
              <a:chExt cx="316899" cy="316978"/>
            </a:xfrm>
          </p:grpSpPr>
          <p:sp>
            <p:nvSpPr>
              <p:cNvPr id="1380" name="Google Shape;1380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7"/>
            <p:cNvGrpSpPr/>
            <p:nvPr/>
          </p:nvGrpSpPr>
          <p:grpSpPr>
            <a:xfrm>
              <a:off x="368663" y="1787838"/>
              <a:ext cx="120739" cy="120769"/>
              <a:chOff x="5052650" y="3025125"/>
              <a:chExt cx="316899" cy="316978"/>
            </a:xfrm>
          </p:grpSpPr>
          <p:sp>
            <p:nvSpPr>
              <p:cNvPr id="1384" name="Google Shape;1384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7"/>
            <p:cNvGrpSpPr/>
            <p:nvPr/>
          </p:nvGrpSpPr>
          <p:grpSpPr>
            <a:xfrm>
              <a:off x="149252" y="2792204"/>
              <a:ext cx="149621" cy="149504"/>
              <a:chOff x="4788500" y="2618450"/>
              <a:chExt cx="130400" cy="130275"/>
            </a:xfrm>
          </p:grpSpPr>
          <p:sp>
            <p:nvSpPr>
              <p:cNvPr id="1388" name="Google Shape;1388;p7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7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7"/>
            <p:cNvGrpSpPr/>
            <p:nvPr/>
          </p:nvGrpSpPr>
          <p:grpSpPr>
            <a:xfrm>
              <a:off x="8859002" y="3148004"/>
              <a:ext cx="149621" cy="149504"/>
              <a:chOff x="4788500" y="2618450"/>
              <a:chExt cx="130400" cy="130275"/>
            </a:xfrm>
          </p:grpSpPr>
          <p:sp>
            <p:nvSpPr>
              <p:cNvPr id="1391" name="Google Shape;1391;p7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7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3" name="Google Shape;1393;p7"/>
          <p:cNvSpPr txBox="1">
            <a:spLocks noGrp="1"/>
          </p:cNvSpPr>
          <p:nvPr>
            <p:ph type="title"/>
          </p:nvPr>
        </p:nvSpPr>
        <p:spPr>
          <a:xfrm>
            <a:off x="720000" y="976425"/>
            <a:ext cx="3977100" cy="174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94" name="Google Shape;1394;p7"/>
          <p:cNvSpPr txBox="1">
            <a:spLocks noGrp="1"/>
          </p:cNvSpPr>
          <p:nvPr>
            <p:ph type="subTitle" idx="1"/>
          </p:nvPr>
        </p:nvSpPr>
        <p:spPr>
          <a:xfrm>
            <a:off x="720000" y="2719900"/>
            <a:ext cx="3977100" cy="9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9"/>
          <p:cNvSpPr/>
          <p:nvPr/>
        </p:nvSpPr>
        <p:spPr>
          <a:xfrm flipH="1">
            <a:off x="-44625" y="3146263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9"/>
          <p:cNvSpPr/>
          <p:nvPr/>
        </p:nvSpPr>
        <p:spPr>
          <a:xfrm>
            <a:off x="1619275" y="-381000"/>
            <a:ext cx="5905500" cy="5905500"/>
          </a:xfrm>
          <a:prstGeom prst="ellipse">
            <a:avLst/>
          </a:pr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9"/>
          <p:cNvSpPr/>
          <p:nvPr/>
        </p:nvSpPr>
        <p:spPr>
          <a:xfrm flipH="1">
            <a:off x="0" y="3832300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9"/>
          <p:cNvSpPr/>
          <p:nvPr/>
        </p:nvSpPr>
        <p:spPr>
          <a:xfrm flipH="1">
            <a:off x="527792" y="4057325"/>
            <a:ext cx="861623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3" name="Google Shape;1603;p9"/>
          <p:cNvGrpSpPr/>
          <p:nvPr/>
        </p:nvGrpSpPr>
        <p:grpSpPr>
          <a:xfrm rot="571637">
            <a:off x="3517565" y="4143354"/>
            <a:ext cx="1720552" cy="564320"/>
            <a:chOff x="1656825" y="3872400"/>
            <a:chExt cx="835625" cy="274075"/>
          </a:xfrm>
        </p:grpSpPr>
        <p:sp>
          <p:nvSpPr>
            <p:cNvPr id="1604" name="Google Shape;1604;p9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9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9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9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9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9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9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9"/>
          <p:cNvSpPr/>
          <p:nvPr/>
        </p:nvSpPr>
        <p:spPr>
          <a:xfrm>
            <a:off x="0" y="3938375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1" name="Google Shape;1631;p9"/>
          <p:cNvGrpSpPr/>
          <p:nvPr/>
        </p:nvGrpSpPr>
        <p:grpSpPr>
          <a:xfrm>
            <a:off x="-437037" y="162350"/>
            <a:ext cx="2744179" cy="957605"/>
            <a:chOff x="4830925" y="3166050"/>
            <a:chExt cx="1936475" cy="675750"/>
          </a:xfrm>
        </p:grpSpPr>
        <p:sp>
          <p:nvSpPr>
            <p:cNvPr id="1632" name="Google Shape;1632;p9"/>
            <p:cNvSpPr/>
            <p:nvPr/>
          </p:nvSpPr>
          <p:spPr>
            <a:xfrm>
              <a:off x="5891250" y="3643625"/>
              <a:ext cx="283500" cy="174475"/>
            </a:xfrm>
            <a:custGeom>
              <a:avLst/>
              <a:gdLst/>
              <a:ahLst/>
              <a:cxnLst/>
              <a:rect l="l" t="t" r="r" b="b"/>
              <a:pathLst>
                <a:path w="11340" h="6979" extrusionOk="0">
                  <a:moveTo>
                    <a:pt x="11339" y="1"/>
                  </a:moveTo>
                  <a:cubicBezTo>
                    <a:pt x="9567" y="613"/>
                    <a:pt x="7695" y="924"/>
                    <a:pt x="5798" y="990"/>
                  </a:cubicBezTo>
                  <a:cubicBezTo>
                    <a:pt x="5557" y="998"/>
                    <a:pt x="5315" y="1002"/>
                    <a:pt x="5073" y="1002"/>
                  </a:cubicBezTo>
                  <a:cubicBezTo>
                    <a:pt x="4875" y="1002"/>
                    <a:pt x="4676" y="999"/>
                    <a:pt x="4478" y="995"/>
                  </a:cubicBezTo>
                  <a:cubicBezTo>
                    <a:pt x="2671" y="2706"/>
                    <a:pt x="1145" y="4719"/>
                    <a:pt x="0" y="6928"/>
                  </a:cubicBezTo>
                  <a:cubicBezTo>
                    <a:pt x="656" y="6963"/>
                    <a:pt x="1312" y="6979"/>
                    <a:pt x="1968" y="6979"/>
                  </a:cubicBezTo>
                  <a:cubicBezTo>
                    <a:pt x="2060" y="6979"/>
                    <a:pt x="2152" y="6978"/>
                    <a:pt x="2244" y="6978"/>
                  </a:cubicBezTo>
                  <a:cubicBezTo>
                    <a:pt x="5803" y="5472"/>
                    <a:pt x="8975" y="3048"/>
                    <a:pt x="1133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5259450" y="3524900"/>
              <a:ext cx="743750" cy="291925"/>
            </a:xfrm>
            <a:custGeom>
              <a:avLst/>
              <a:gdLst/>
              <a:ahLst/>
              <a:cxnLst/>
              <a:rect l="l" t="t" r="r" b="b"/>
              <a:pathLst>
                <a:path w="29750" h="11677" extrusionOk="0">
                  <a:moveTo>
                    <a:pt x="21894" y="6682"/>
                  </a:moveTo>
                  <a:cubicBezTo>
                    <a:pt x="22050" y="6682"/>
                    <a:pt x="22176" y="6808"/>
                    <a:pt x="22176" y="6968"/>
                  </a:cubicBezTo>
                  <a:cubicBezTo>
                    <a:pt x="22176" y="7124"/>
                    <a:pt x="22050" y="7249"/>
                    <a:pt x="21894" y="7249"/>
                  </a:cubicBezTo>
                  <a:cubicBezTo>
                    <a:pt x="21739" y="7249"/>
                    <a:pt x="21608" y="7124"/>
                    <a:pt x="21608" y="6968"/>
                  </a:cubicBezTo>
                  <a:cubicBezTo>
                    <a:pt x="21608" y="6808"/>
                    <a:pt x="21739" y="6682"/>
                    <a:pt x="21894" y="6682"/>
                  </a:cubicBezTo>
                  <a:close/>
                  <a:moveTo>
                    <a:pt x="25303" y="6682"/>
                  </a:moveTo>
                  <a:cubicBezTo>
                    <a:pt x="25463" y="6682"/>
                    <a:pt x="25589" y="6808"/>
                    <a:pt x="25589" y="6968"/>
                  </a:cubicBezTo>
                  <a:cubicBezTo>
                    <a:pt x="25589" y="7124"/>
                    <a:pt x="25463" y="7249"/>
                    <a:pt x="25303" y="7249"/>
                  </a:cubicBezTo>
                  <a:cubicBezTo>
                    <a:pt x="25147" y="7249"/>
                    <a:pt x="25022" y="7124"/>
                    <a:pt x="25022" y="6968"/>
                  </a:cubicBezTo>
                  <a:cubicBezTo>
                    <a:pt x="25022" y="6808"/>
                    <a:pt x="25147" y="6682"/>
                    <a:pt x="25303" y="6682"/>
                  </a:cubicBezTo>
                  <a:close/>
                  <a:moveTo>
                    <a:pt x="21041" y="7536"/>
                  </a:moveTo>
                  <a:cubicBezTo>
                    <a:pt x="21197" y="7536"/>
                    <a:pt x="21327" y="7661"/>
                    <a:pt x="21327" y="7817"/>
                  </a:cubicBezTo>
                  <a:cubicBezTo>
                    <a:pt x="21327" y="7977"/>
                    <a:pt x="21197" y="8103"/>
                    <a:pt x="21041" y="8103"/>
                  </a:cubicBezTo>
                  <a:cubicBezTo>
                    <a:pt x="20886" y="8103"/>
                    <a:pt x="20755" y="7977"/>
                    <a:pt x="20755" y="7817"/>
                  </a:cubicBezTo>
                  <a:cubicBezTo>
                    <a:pt x="20755" y="7661"/>
                    <a:pt x="20886" y="7536"/>
                    <a:pt x="21041" y="7536"/>
                  </a:cubicBezTo>
                  <a:close/>
                  <a:moveTo>
                    <a:pt x="22748" y="8103"/>
                  </a:moveTo>
                  <a:cubicBezTo>
                    <a:pt x="22903" y="8103"/>
                    <a:pt x="23029" y="8228"/>
                    <a:pt x="23029" y="8384"/>
                  </a:cubicBezTo>
                  <a:cubicBezTo>
                    <a:pt x="23029" y="8544"/>
                    <a:pt x="22903" y="8670"/>
                    <a:pt x="22748" y="8670"/>
                  </a:cubicBezTo>
                  <a:cubicBezTo>
                    <a:pt x="22587" y="8670"/>
                    <a:pt x="22462" y="8544"/>
                    <a:pt x="22462" y="8384"/>
                  </a:cubicBezTo>
                  <a:cubicBezTo>
                    <a:pt x="22462" y="8228"/>
                    <a:pt x="22587" y="8103"/>
                    <a:pt x="22748" y="8103"/>
                  </a:cubicBezTo>
                  <a:close/>
                  <a:moveTo>
                    <a:pt x="4206" y="1"/>
                  </a:moveTo>
                  <a:cubicBezTo>
                    <a:pt x="2763" y="1"/>
                    <a:pt x="1306" y="157"/>
                    <a:pt x="0" y="744"/>
                  </a:cubicBezTo>
                  <a:cubicBezTo>
                    <a:pt x="412" y="1136"/>
                    <a:pt x="823" y="1517"/>
                    <a:pt x="1245" y="1889"/>
                  </a:cubicBezTo>
                  <a:cubicBezTo>
                    <a:pt x="7850" y="7731"/>
                    <a:pt x="16474" y="11225"/>
                    <a:pt x="25272" y="11677"/>
                  </a:cubicBezTo>
                  <a:cubicBezTo>
                    <a:pt x="26417" y="9468"/>
                    <a:pt x="27943" y="7455"/>
                    <a:pt x="29750" y="5744"/>
                  </a:cubicBezTo>
                  <a:cubicBezTo>
                    <a:pt x="27652" y="5694"/>
                    <a:pt x="25549" y="5362"/>
                    <a:pt x="23536" y="4825"/>
                  </a:cubicBezTo>
                  <a:cubicBezTo>
                    <a:pt x="20630" y="4042"/>
                    <a:pt x="17889" y="2737"/>
                    <a:pt x="15033" y="1794"/>
                  </a:cubicBezTo>
                  <a:cubicBezTo>
                    <a:pt x="11816" y="729"/>
                    <a:pt x="8443" y="127"/>
                    <a:pt x="5050" y="17"/>
                  </a:cubicBezTo>
                  <a:cubicBezTo>
                    <a:pt x="4770" y="7"/>
                    <a:pt x="4488" y="1"/>
                    <a:pt x="4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5947350" y="3291150"/>
              <a:ext cx="812025" cy="526925"/>
            </a:xfrm>
            <a:custGeom>
              <a:avLst/>
              <a:gdLst/>
              <a:ahLst/>
              <a:cxnLst/>
              <a:rect l="l" t="t" r="r" b="b"/>
              <a:pathLst>
                <a:path w="32481" h="21077" extrusionOk="0">
                  <a:moveTo>
                    <a:pt x="32425" y="1"/>
                  </a:moveTo>
                  <a:cubicBezTo>
                    <a:pt x="30332" y="1005"/>
                    <a:pt x="29413" y="3168"/>
                    <a:pt x="27647" y="4538"/>
                  </a:cubicBezTo>
                  <a:cubicBezTo>
                    <a:pt x="26161" y="5693"/>
                    <a:pt x="24158" y="5944"/>
                    <a:pt x="22522" y="6887"/>
                  </a:cubicBezTo>
                  <a:cubicBezTo>
                    <a:pt x="21598" y="7424"/>
                    <a:pt x="20815" y="8167"/>
                    <a:pt x="19972" y="8825"/>
                  </a:cubicBezTo>
                  <a:cubicBezTo>
                    <a:pt x="18592" y="9899"/>
                    <a:pt x="16574" y="10712"/>
                    <a:pt x="14687" y="10717"/>
                  </a:cubicBezTo>
                  <a:cubicBezTo>
                    <a:pt x="13035" y="12298"/>
                    <a:pt x="11133" y="13397"/>
                    <a:pt x="9095" y="14100"/>
                  </a:cubicBezTo>
                  <a:cubicBezTo>
                    <a:pt x="6731" y="17147"/>
                    <a:pt x="3559" y="19571"/>
                    <a:pt x="0" y="21077"/>
                  </a:cubicBezTo>
                  <a:cubicBezTo>
                    <a:pt x="136" y="21077"/>
                    <a:pt x="276" y="21072"/>
                    <a:pt x="412" y="21072"/>
                  </a:cubicBezTo>
                  <a:cubicBezTo>
                    <a:pt x="7173" y="20946"/>
                    <a:pt x="13879" y="18999"/>
                    <a:pt x="19701" y="15561"/>
                  </a:cubicBezTo>
                  <a:cubicBezTo>
                    <a:pt x="25072" y="12388"/>
                    <a:pt x="31401" y="7595"/>
                    <a:pt x="32380" y="989"/>
                  </a:cubicBezTo>
                  <a:cubicBezTo>
                    <a:pt x="32425" y="663"/>
                    <a:pt x="32460" y="337"/>
                    <a:pt x="32480" y="11"/>
                  </a:cubicBezTo>
                  <a:lnTo>
                    <a:pt x="32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6174725" y="3545750"/>
              <a:ext cx="139800" cy="97900"/>
            </a:xfrm>
            <a:custGeom>
              <a:avLst/>
              <a:gdLst/>
              <a:ahLst/>
              <a:cxnLst/>
              <a:rect l="l" t="t" r="r" b="b"/>
              <a:pathLst>
                <a:path w="5592" h="3916" extrusionOk="0">
                  <a:moveTo>
                    <a:pt x="2419" y="1"/>
                  </a:moveTo>
                  <a:cubicBezTo>
                    <a:pt x="1757" y="1391"/>
                    <a:pt x="944" y="2706"/>
                    <a:pt x="0" y="3916"/>
                  </a:cubicBezTo>
                  <a:cubicBezTo>
                    <a:pt x="2038" y="3213"/>
                    <a:pt x="3940" y="2114"/>
                    <a:pt x="5592" y="533"/>
                  </a:cubicBezTo>
                  <a:cubicBezTo>
                    <a:pt x="5311" y="533"/>
                    <a:pt x="5035" y="513"/>
                    <a:pt x="4763" y="478"/>
                  </a:cubicBezTo>
                  <a:cubicBezTo>
                    <a:pt x="4578" y="764"/>
                    <a:pt x="4272" y="980"/>
                    <a:pt x="3905" y="1045"/>
                  </a:cubicBezTo>
                  <a:cubicBezTo>
                    <a:pt x="3831" y="1058"/>
                    <a:pt x="3758" y="1064"/>
                    <a:pt x="3685" y="1064"/>
                  </a:cubicBezTo>
                  <a:cubicBezTo>
                    <a:pt x="3072" y="1064"/>
                    <a:pt x="2527" y="625"/>
                    <a:pt x="2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4830925" y="3166050"/>
              <a:ext cx="1936475" cy="502625"/>
            </a:xfrm>
            <a:custGeom>
              <a:avLst/>
              <a:gdLst/>
              <a:ahLst/>
              <a:cxnLst/>
              <a:rect l="l" t="t" r="r" b="b"/>
              <a:pathLst>
                <a:path w="77459" h="20105" extrusionOk="0">
                  <a:moveTo>
                    <a:pt x="73995" y="4834"/>
                  </a:moveTo>
                  <a:cubicBezTo>
                    <a:pt x="74151" y="4834"/>
                    <a:pt x="74276" y="4965"/>
                    <a:pt x="74276" y="5120"/>
                  </a:cubicBezTo>
                  <a:cubicBezTo>
                    <a:pt x="74276" y="5276"/>
                    <a:pt x="74151" y="5401"/>
                    <a:pt x="73995" y="5401"/>
                  </a:cubicBezTo>
                  <a:cubicBezTo>
                    <a:pt x="73834" y="5401"/>
                    <a:pt x="73709" y="5276"/>
                    <a:pt x="73709" y="5120"/>
                  </a:cubicBezTo>
                  <a:cubicBezTo>
                    <a:pt x="73709" y="4965"/>
                    <a:pt x="73834" y="4834"/>
                    <a:pt x="73995" y="4834"/>
                  </a:cubicBezTo>
                  <a:close/>
                  <a:moveTo>
                    <a:pt x="14024" y="5401"/>
                  </a:moveTo>
                  <a:cubicBezTo>
                    <a:pt x="14180" y="5401"/>
                    <a:pt x="14305" y="5532"/>
                    <a:pt x="14305" y="5687"/>
                  </a:cubicBezTo>
                  <a:cubicBezTo>
                    <a:pt x="14305" y="5843"/>
                    <a:pt x="14180" y="5973"/>
                    <a:pt x="14024" y="5973"/>
                  </a:cubicBezTo>
                  <a:cubicBezTo>
                    <a:pt x="13864" y="5973"/>
                    <a:pt x="13738" y="5843"/>
                    <a:pt x="13738" y="5687"/>
                  </a:cubicBezTo>
                  <a:cubicBezTo>
                    <a:pt x="13738" y="5532"/>
                    <a:pt x="13864" y="5401"/>
                    <a:pt x="14024" y="5401"/>
                  </a:cubicBezTo>
                  <a:close/>
                  <a:moveTo>
                    <a:pt x="68880" y="5401"/>
                  </a:moveTo>
                  <a:cubicBezTo>
                    <a:pt x="69036" y="5401"/>
                    <a:pt x="69161" y="5532"/>
                    <a:pt x="69161" y="5687"/>
                  </a:cubicBezTo>
                  <a:cubicBezTo>
                    <a:pt x="69161" y="5843"/>
                    <a:pt x="69036" y="5973"/>
                    <a:pt x="68880" y="5973"/>
                  </a:cubicBezTo>
                  <a:cubicBezTo>
                    <a:pt x="68720" y="5973"/>
                    <a:pt x="68594" y="5843"/>
                    <a:pt x="68594" y="5687"/>
                  </a:cubicBezTo>
                  <a:cubicBezTo>
                    <a:pt x="68594" y="5532"/>
                    <a:pt x="68720" y="5401"/>
                    <a:pt x="68880" y="5401"/>
                  </a:cubicBezTo>
                  <a:close/>
                  <a:moveTo>
                    <a:pt x="70301" y="5687"/>
                  </a:moveTo>
                  <a:cubicBezTo>
                    <a:pt x="70456" y="5687"/>
                    <a:pt x="70582" y="5813"/>
                    <a:pt x="70582" y="5973"/>
                  </a:cubicBezTo>
                  <a:cubicBezTo>
                    <a:pt x="70582" y="6129"/>
                    <a:pt x="70456" y="6254"/>
                    <a:pt x="70301" y="6254"/>
                  </a:cubicBezTo>
                  <a:cubicBezTo>
                    <a:pt x="70145" y="6254"/>
                    <a:pt x="70015" y="6129"/>
                    <a:pt x="70015" y="5973"/>
                  </a:cubicBezTo>
                  <a:cubicBezTo>
                    <a:pt x="70015" y="5813"/>
                    <a:pt x="70145" y="5687"/>
                    <a:pt x="70301" y="5687"/>
                  </a:cubicBezTo>
                  <a:close/>
                  <a:moveTo>
                    <a:pt x="71435" y="5973"/>
                  </a:moveTo>
                  <a:cubicBezTo>
                    <a:pt x="71596" y="5973"/>
                    <a:pt x="71721" y="6099"/>
                    <a:pt x="71721" y="6254"/>
                  </a:cubicBezTo>
                  <a:cubicBezTo>
                    <a:pt x="71721" y="6415"/>
                    <a:pt x="71596" y="6541"/>
                    <a:pt x="71435" y="6541"/>
                  </a:cubicBezTo>
                  <a:cubicBezTo>
                    <a:pt x="71280" y="6541"/>
                    <a:pt x="71154" y="6415"/>
                    <a:pt x="71154" y="6254"/>
                  </a:cubicBezTo>
                  <a:cubicBezTo>
                    <a:pt x="71154" y="6099"/>
                    <a:pt x="71280" y="5973"/>
                    <a:pt x="71435" y="5973"/>
                  </a:cubicBezTo>
                  <a:close/>
                  <a:moveTo>
                    <a:pt x="15445" y="6254"/>
                  </a:moveTo>
                  <a:cubicBezTo>
                    <a:pt x="15600" y="6254"/>
                    <a:pt x="15731" y="6380"/>
                    <a:pt x="15731" y="6541"/>
                  </a:cubicBezTo>
                  <a:cubicBezTo>
                    <a:pt x="15731" y="6696"/>
                    <a:pt x="15600" y="6822"/>
                    <a:pt x="15445" y="6822"/>
                  </a:cubicBezTo>
                  <a:cubicBezTo>
                    <a:pt x="15289" y="6822"/>
                    <a:pt x="15159" y="6696"/>
                    <a:pt x="15159" y="6541"/>
                  </a:cubicBezTo>
                  <a:cubicBezTo>
                    <a:pt x="15159" y="6380"/>
                    <a:pt x="15289" y="6254"/>
                    <a:pt x="15445" y="6254"/>
                  </a:cubicBezTo>
                  <a:close/>
                  <a:moveTo>
                    <a:pt x="14305" y="6822"/>
                  </a:moveTo>
                  <a:cubicBezTo>
                    <a:pt x="14466" y="6822"/>
                    <a:pt x="14591" y="6952"/>
                    <a:pt x="14591" y="7108"/>
                  </a:cubicBezTo>
                  <a:cubicBezTo>
                    <a:pt x="14591" y="7263"/>
                    <a:pt x="14466" y="7394"/>
                    <a:pt x="14305" y="7394"/>
                  </a:cubicBezTo>
                  <a:cubicBezTo>
                    <a:pt x="14150" y="7394"/>
                    <a:pt x="14024" y="7263"/>
                    <a:pt x="14024" y="7108"/>
                  </a:cubicBezTo>
                  <a:cubicBezTo>
                    <a:pt x="14024" y="6952"/>
                    <a:pt x="14150" y="6822"/>
                    <a:pt x="14305" y="6822"/>
                  </a:cubicBezTo>
                  <a:close/>
                  <a:moveTo>
                    <a:pt x="70015" y="7394"/>
                  </a:moveTo>
                  <a:cubicBezTo>
                    <a:pt x="70170" y="7394"/>
                    <a:pt x="70301" y="7519"/>
                    <a:pt x="70301" y="7675"/>
                  </a:cubicBezTo>
                  <a:cubicBezTo>
                    <a:pt x="70301" y="7831"/>
                    <a:pt x="70170" y="7961"/>
                    <a:pt x="70015" y="7961"/>
                  </a:cubicBezTo>
                  <a:cubicBezTo>
                    <a:pt x="69859" y="7961"/>
                    <a:pt x="69729" y="7831"/>
                    <a:pt x="69729" y="7675"/>
                  </a:cubicBezTo>
                  <a:cubicBezTo>
                    <a:pt x="69729" y="7519"/>
                    <a:pt x="69859" y="7394"/>
                    <a:pt x="70015" y="7394"/>
                  </a:cubicBezTo>
                  <a:close/>
                  <a:moveTo>
                    <a:pt x="68027" y="8247"/>
                  </a:moveTo>
                  <a:cubicBezTo>
                    <a:pt x="68183" y="8247"/>
                    <a:pt x="68308" y="8373"/>
                    <a:pt x="68308" y="8528"/>
                  </a:cubicBezTo>
                  <a:cubicBezTo>
                    <a:pt x="68308" y="8689"/>
                    <a:pt x="68183" y="8814"/>
                    <a:pt x="68027" y="8814"/>
                  </a:cubicBezTo>
                  <a:cubicBezTo>
                    <a:pt x="67871" y="8814"/>
                    <a:pt x="67741" y="8689"/>
                    <a:pt x="67741" y="8528"/>
                  </a:cubicBezTo>
                  <a:cubicBezTo>
                    <a:pt x="67741" y="8373"/>
                    <a:pt x="67871" y="8247"/>
                    <a:pt x="68027" y="8247"/>
                  </a:cubicBezTo>
                  <a:close/>
                  <a:moveTo>
                    <a:pt x="3288" y="0"/>
                  </a:moveTo>
                  <a:lnTo>
                    <a:pt x="3288" y="0"/>
                  </a:lnTo>
                  <a:cubicBezTo>
                    <a:pt x="3609" y="1200"/>
                    <a:pt x="4096" y="2475"/>
                    <a:pt x="5009" y="3313"/>
                  </a:cubicBezTo>
                  <a:cubicBezTo>
                    <a:pt x="3132" y="3409"/>
                    <a:pt x="1245" y="4242"/>
                    <a:pt x="0" y="5642"/>
                  </a:cubicBezTo>
                  <a:cubicBezTo>
                    <a:pt x="351" y="5680"/>
                    <a:pt x="717" y="5699"/>
                    <a:pt x="1091" y="5699"/>
                  </a:cubicBezTo>
                  <a:cubicBezTo>
                    <a:pt x="2677" y="5699"/>
                    <a:pt x="4415" y="5369"/>
                    <a:pt x="5808" y="4829"/>
                  </a:cubicBezTo>
                  <a:cubicBezTo>
                    <a:pt x="5840" y="4816"/>
                    <a:pt x="5877" y="4810"/>
                    <a:pt x="5919" y="4810"/>
                  </a:cubicBezTo>
                  <a:cubicBezTo>
                    <a:pt x="6715" y="4810"/>
                    <a:pt x="9182" y="6975"/>
                    <a:pt x="9688" y="7414"/>
                  </a:cubicBezTo>
                  <a:cubicBezTo>
                    <a:pt x="11143" y="8679"/>
                    <a:pt x="12413" y="10260"/>
                    <a:pt x="13743" y="11655"/>
                  </a:cubicBezTo>
                  <a:cubicBezTo>
                    <a:pt x="14857" y="12820"/>
                    <a:pt x="15972" y="13984"/>
                    <a:pt x="17141" y="15098"/>
                  </a:cubicBezTo>
                  <a:cubicBezTo>
                    <a:pt x="18447" y="14511"/>
                    <a:pt x="19904" y="14355"/>
                    <a:pt x="21347" y="14355"/>
                  </a:cubicBezTo>
                  <a:cubicBezTo>
                    <a:pt x="21629" y="14355"/>
                    <a:pt x="21911" y="14361"/>
                    <a:pt x="22191" y="14371"/>
                  </a:cubicBezTo>
                  <a:cubicBezTo>
                    <a:pt x="25584" y="14481"/>
                    <a:pt x="28957" y="15083"/>
                    <a:pt x="32174" y="16148"/>
                  </a:cubicBezTo>
                  <a:cubicBezTo>
                    <a:pt x="35030" y="17091"/>
                    <a:pt x="37771" y="18396"/>
                    <a:pt x="40677" y="19179"/>
                  </a:cubicBezTo>
                  <a:cubicBezTo>
                    <a:pt x="42690" y="19716"/>
                    <a:pt x="44793" y="20048"/>
                    <a:pt x="46891" y="20098"/>
                  </a:cubicBezTo>
                  <a:cubicBezTo>
                    <a:pt x="47089" y="20102"/>
                    <a:pt x="47288" y="20105"/>
                    <a:pt x="47486" y="20105"/>
                  </a:cubicBezTo>
                  <a:cubicBezTo>
                    <a:pt x="47728" y="20105"/>
                    <a:pt x="47970" y="20101"/>
                    <a:pt x="48211" y="20093"/>
                  </a:cubicBezTo>
                  <a:cubicBezTo>
                    <a:pt x="50108" y="20027"/>
                    <a:pt x="51980" y="19716"/>
                    <a:pt x="53752" y="19104"/>
                  </a:cubicBezTo>
                  <a:cubicBezTo>
                    <a:pt x="54696" y="17894"/>
                    <a:pt x="55509" y="16579"/>
                    <a:pt x="56171" y="15189"/>
                  </a:cubicBezTo>
                  <a:cubicBezTo>
                    <a:pt x="56166" y="15184"/>
                    <a:pt x="56166" y="15184"/>
                    <a:pt x="56166" y="15184"/>
                  </a:cubicBezTo>
                  <a:cubicBezTo>
                    <a:pt x="56046" y="14476"/>
                    <a:pt x="56518" y="13814"/>
                    <a:pt x="57215" y="13688"/>
                  </a:cubicBezTo>
                  <a:cubicBezTo>
                    <a:pt x="57289" y="13676"/>
                    <a:pt x="57360" y="13670"/>
                    <a:pt x="57431" y="13670"/>
                  </a:cubicBezTo>
                  <a:cubicBezTo>
                    <a:pt x="57534" y="13670"/>
                    <a:pt x="57634" y="13682"/>
                    <a:pt x="57732" y="13703"/>
                  </a:cubicBezTo>
                  <a:cubicBezTo>
                    <a:pt x="57775" y="13406"/>
                    <a:pt x="58026" y="13188"/>
                    <a:pt x="58323" y="13188"/>
                  </a:cubicBezTo>
                  <a:cubicBezTo>
                    <a:pt x="58342" y="13188"/>
                    <a:pt x="58361" y="13189"/>
                    <a:pt x="58380" y="13191"/>
                  </a:cubicBezTo>
                  <a:cubicBezTo>
                    <a:pt x="58711" y="13216"/>
                    <a:pt x="58957" y="13507"/>
                    <a:pt x="58927" y="13839"/>
                  </a:cubicBezTo>
                  <a:cubicBezTo>
                    <a:pt x="58907" y="14070"/>
                    <a:pt x="58761" y="14260"/>
                    <a:pt x="58566" y="14341"/>
                  </a:cubicBezTo>
                  <a:cubicBezTo>
                    <a:pt x="58636" y="14461"/>
                    <a:pt x="58686" y="14597"/>
                    <a:pt x="58711" y="14742"/>
                  </a:cubicBezTo>
                  <a:cubicBezTo>
                    <a:pt x="58766" y="15073"/>
                    <a:pt x="58691" y="15400"/>
                    <a:pt x="58515" y="15666"/>
                  </a:cubicBezTo>
                  <a:cubicBezTo>
                    <a:pt x="58787" y="15701"/>
                    <a:pt x="59063" y="15721"/>
                    <a:pt x="59344" y="15721"/>
                  </a:cubicBezTo>
                  <a:cubicBezTo>
                    <a:pt x="61231" y="15716"/>
                    <a:pt x="63249" y="14903"/>
                    <a:pt x="64629" y="13829"/>
                  </a:cubicBezTo>
                  <a:cubicBezTo>
                    <a:pt x="65472" y="13171"/>
                    <a:pt x="66255" y="12428"/>
                    <a:pt x="67179" y="11891"/>
                  </a:cubicBezTo>
                  <a:cubicBezTo>
                    <a:pt x="68815" y="10948"/>
                    <a:pt x="70818" y="10697"/>
                    <a:pt x="72304" y="9542"/>
                  </a:cubicBezTo>
                  <a:cubicBezTo>
                    <a:pt x="74070" y="8172"/>
                    <a:pt x="74989" y="6009"/>
                    <a:pt x="77082" y="5005"/>
                  </a:cubicBezTo>
                  <a:lnTo>
                    <a:pt x="77137" y="5015"/>
                  </a:lnTo>
                  <a:cubicBezTo>
                    <a:pt x="77458" y="4754"/>
                    <a:pt x="77343" y="4202"/>
                    <a:pt x="77022" y="3946"/>
                  </a:cubicBezTo>
                  <a:cubicBezTo>
                    <a:pt x="76700" y="3690"/>
                    <a:pt x="76259" y="3649"/>
                    <a:pt x="75847" y="3629"/>
                  </a:cubicBezTo>
                  <a:cubicBezTo>
                    <a:pt x="75445" y="3611"/>
                    <a:pt x="75043" y="3603"/>
                    <a:pt x="74643" y="3603"/>
                  </a:cubicBezTo>
                  <a:cubicBezTo>
                    <a:pt x="67072" y="3603"/>
                    <a:pt x="59798" y="6680"/>
                    <a:pt x="52347" y="8267"/>
                  </a:cubicBezTo>
                  <a:cubicBezTo>
                    <a:pt x="48399" y="9108"/>
                    <a:pt x="44363" y="9529"/>
                    <a:pt x="40327" y="9529"/>
                  </a:cubicBezTo>
                  <a:cubicBezTo>
                    <a:pt x="36171" y="9529"/>
                    <a:pt x="32016" y="9083"/>
                    <a:pt x="27958" y="8192"/>
                  </a:cubicBezTo>
                  <a:cubicBezTo>
                    <a:pt x="20785" y="6611"/>
                    <a:pt x="13844" y="3654"/>
                    <a:pt x="6500" y="3429"/>
                  </a:cubicBezTo>
                  <a:cubicBezTo>
                    <a:pt x="6485" y="3348"/>
                    <a:pt x="6405" y="3323"/>
                    <a:pt x="6385" y="3238"/>
                  </a:cubicBezTo>
                  <a:cubicBezTo>
                    <a:pt x="5993" y="1732"/>
                    <a:pt x="4779" y="457"/>
                    <a:pt x="32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6673625" y="3286900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26" y="0"/>
                    <a:pt x="1" y="131"/>
                    <a:pt x="1" y="286"/>
                  </a:cubicBezTo>
                  <a:cubicBezTo>
                    <a:pt x="1" y="442"/>
                    <a:pt x="126" y="567"/>
                    <a:pt x="287" y="567"/>
                  </a:cubicBezTo>
                  <a:cubicBezTo>
                    <a:pt x="443" y="567"/>
                    <a:pt x="568" y="442"/>
                    <a:pt x="568" y="286"/>
                  </a:cubicBezTo>
                  <a:cubicBezTo>
                    <a:pt x="568" y="131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6609775" y="331537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42"/>
                    <a:pt x="126" y="568"/>
                    <a:pt x="281" y="568"/>
                  </a:cubicBezTo>
                  <a:cubicBezTo>
                    <a:pt x="442" y="568"/>
                    <a:pt x="567" y="442"/>
                    <a:pt x="567" y="281"/>
                  </a:cubicBezTo>
                  <a:cubicBezTo>
                    <a:pt x="567" y="126"/>
                    <a:pt x="442" y="0"/>
                    <a:pt x="281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6581275" y="330822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6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6574125" y="3350875"/>
              <a:ext cx="14325" cy="14225"/>
            </a:xfrm>
            <a:custGeom>
              <a:avLst/>
              <a:gdLst/>
              <a:ahLst/>
              <a:cxnLst/>
              <a:rect l="l" t="t" r="r" b="b"/>
              <a:pathLst>
                <a:path w="573" h="569" extrusionOk="0">
                  <a:moveTo>
                    <a:pt x="287" y="1"/>
                  </a:moveTo>
                  <a:cubicBezTo>
                    <a:pt x="131" y="1"/>
                    <a:pt x="1" y="126"/>
                    <a:pt x="1" y="282"/>
                  </a:cubicBezTo>
                  <a:cubicBezTo>
                    <a:pt x="1" y="438"/>
                    <a:pt x="131" y="568"/>
                    <a:pt x="287" y="568"/>
                  </a:cubicBezTo>
                  <a:cubicBezTo>
                    <a:pt x="442" y="568"/>
                    <a:pt x="573" y="438"/>
                    <a:pt x="573" y="282"/>
                  </a:cubicBezTo>
                  <a:cubicBezTo>
                    <a:pt x="573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65457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6524425" y="3372225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1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3" y="567"/>
                    <a:pt x="568" y="442"/>
                    <a:pt x="568" y="281"/>
                  </a:cubicBezTo>
                  <a:cubicBezTo>
                    <a:pt x="568" y="126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6274225" y="3495750"/>
              <a:ext cx="30650" cy="28825"/>
            </a:xfrm>
            <a:custGeom>
              <a:avLst/>
              <a:gdLst/>
              <a:ahLst/>
              <a:cxnLst/>
              <a:rect l="l" t="t" r="r" b="b"/>
              <a:pathLst>
                <a:path w="1226" h="1153" extrusionOk="0">
                  <a:moveTo>
                    <a:pt x="591" y="0"/>
                  </a:moveTo>
                  <a:cubicBezTo>
                    <a:pt x="294" y="0"/>
                    <a:pt x="43" y="218"/>
                    <a:pt x="0" y="515"/>
                  </a:cubicBezTo>
                  <a:cubicBezTo>
                    <a:pt x="357" y="600"/>
                    <a:pt x="663" y="831"/>
                    <a:pt x="834" y="1153"/>
                  </a:cubicBezTo>
                  <a:cubicBezTo>
                    <a:pt x="1029" y="1072"/>
                    <a:pt x="1175" y="882"/>
                    <a:pt x="1195" y="651"/>
                  </a:cubicBezTo>
                  <a:cubicBezTo>
                    <a:pt x="1225" y="319"/>
                    <a:pt x="979" y="28"/>
                    <a:pt x="648" y="3"/>
                  </a:cubicBezTo>
                  <a:cubicBezTo>
                    <a:pt x="629" y="1"/>
                    <a:pt x="610" y="0"/>
                    <a:pt x="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6273475" y="3508625"/>
              <a:ext cx="21600" cy="17150"/>
            </a:xfrm>
            <a:custGeom>
              <a:avLst/>
              <a:gdLst/>
              <a:ahLst/>
              <a:cxnLst/>
              <a:rect l="l" t="t" r="r" b="b"/>
              <a:pathLst>
                <a:path w="864" h="686" extrusionOk="0">
                  <a:moveTo>
                    <a:pt x="30" y="0"/>
                  </a:moveTo>
                  <a:cubicBezTo>
                    <a:pt x="30" y="15"/>
                    <a:pt x="25" y="25"/>
                    <a:pt x="25" y="35"/>
                  </a:cubicBezTo>
                  <a:cubicBezTo>
                    <a:pt x="0" y="367"/>
                    <a:pt x="246" y="658"/>
                    <a:pt x="578" y="683"/>
                  </a:cubicBezTo>
                  <a:cubicBezTo>
                    <a:pt x="598" y="685"/>
                    <a:pt x="618" y="686"/>
                    <a:pt x="638" y="686"/>
                  </a:cubicBezTo>
                  <a:cubicBezTo>
                    <a:pt x="717" y="686"/>
                    <a:pt x="795" y="670"/>
                    <a:pt x="864" y="638"/>
                  </a:cubicBezTo>
                  <a:cubicBezTo>
                    <a:pt x="693" y="316"/>
                    <a:pt x="387" y="85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6232050" y="3507800"/>
              <a:ext cx="68050" cy="64550"/>
            </a:xfrm>
            <a:custGeom>
              <a:avLst/>
              <a:gdLst/>
              <a:ahLst/>
              <a:cxnLst/>
              <a:rect l="l" t="t" r="r" b="b"/>
              <a:pathLst>
                <a:path w="2722" h="2582" extrusionOk="0">
                  <a:moveTo>
                    <a:pt x="1386" y="0"/>
                  </a:moveTo>
                  <a:cubicBezTo>
                    <a:pt x="1315" y="0"/>
                    <a:pt x="1244" y="6"/>
                    <a:pt x="1170" y="18"/>
                  </a:cubicBezTo>
                  <a:cubicBezTo>
                    <a:pt x="473" y="144"/>
                    <a:pt x="1" y="806"/>
                    <a:pt x="121" y="1514"/>
                  </a:cubicBezTo>
                  <a:cubicBezTo>
                    <a:pt x="121" y="1514"/>
                    <a:pt x="121" y="1514"/>
                    <a:pt x="126" y="1519"/>
                  </a:cubicBezTo>
                  <a:cubicBezTo>
                    <a:pt x="234" y="2143"/>
                    <a:pt x="779" y="2582"/>
                    <a:pt x="1392" y="2582"/>
                  </a:cubicBezTo>
                  <a:cubicBezTo>
                    <a:pt x="1465" y="2582"/>
                    <a:pt x="1538" y="2576"/>
                    <a:pt x="1612" y="2563"/>
                  </a:cubicBezTo>
                  <a:cubicBezTo>
                    <a:pt x="1979" y="2498"/>
                    <a:pt x="2285" y="2282"/>
                    <a:pt x="2470" y="1996"/>
                  </a:cubicBezTo>
                  <a:cubicBezTo>
                    <a:pt x="2646" y="1730"/>
                    <a:pt x="2721" y="1403"/>
                    <a:pt x="2666" y="1072"/>
                  </a:cubicBezTo>
                  <a:cubicBezTo>
                    <a:pt x="2641" y="927"/>
                    <a:pt x="2591" y="791"/>
                    <a:pt x="2521" y="671"/>
                  </a:cubicBezTo>
                  <a:cubicBezTo>
                    <a:pt x="2452" y="703"/>
                    <a:pt x="2374" y="719"/>
                    <a:pt x="2295" y="719"/>
                  </a:cubicBezTo>
                  <a:cubicBezTo>
                    <a:pt x="2275" y="719"/>
                    <a:pt x="2255" y="718"/>
                    <a:pt x="2235" y="716"/>
                  </a:cubicBezTo>
                  <a:cubicBezTo>
                    <a:pt x="1903" y="691"/>
                    <a:pt x="1657" y="400"/>
                    <a:pt x="1682" y="68"/>
                  </a:cubicBezTo>
                  <a:cubicBezTo>
                    <a:pt x="1682" y="58"/>
                    <a:pt x="1687" y="48"/>
                    <a:pt x="1687" y="33"/>
                  </a:cubicBezTo>
                  <a:cubicBezTo>
                    <a:pt x="1589" y="12"/>
                    <a:pt x="1489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5884975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2" y="0"/>
                  </a:moveTo>
                  <a:cubicBezTo>
                    <a:pt x="126" y="0"/>
                    <a:pt x="1" y="126"/>
                    <a:pt x="1" y="286"/>
                  </a:cubicBezTo>
                  <a:cubicBezTo>
                    <a:pt x="1" y="442"/>
                    <a:pt x="126" y="567"/>
                    <a:pt x="282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2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5820975" y="37274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1"/>
                  </a:moveTo>
                  <a:cubicBezTo>
                    <a:pt x="126" y="1"/>
                    <a:pt x="1" y="126"/>
                    <a:pt x="1" y="282"/>
                  </a:cubicBezTo>
                  <a:cubicBezTo>
                    <a:pt x="1" y="442"/>
                    <a:pt x="126" y="568"/>
                    <a:pt x="287" y="568"/>
                  </a:cubicBezTo>
                  <a:cubicBezTo>
                    <a:pt x="442" y="568"/>
                    <a:pt x="568" y="442"/>
                    <a:pt x="568" y="282"/>
                  </a:cubicBezTo>
                  <a:cubicBezTo>
                    <a:pt x="568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5799650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6" y="0"/>
                  </a:moveTo>
                  <a:cubicBezTo>
                    <a:pt x="131" y="0"/>
                    <a:pt x="0" y="126"/>
                    <a:pt x="0" y="286"/>
                  </a:cubicBezTo>
                  <a:cubicBezTo>
                    <a:pt x="0" y="442"/>
                    <a:pt x="131" y="567"/>
                    <a:pt x="286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5778325" y="3713275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6" y="1"/>
                  </a:moveTo>
                  <a:cubicBezTo>
                    <a:pt x="131" y="1"/>
                    <a:pt x="0" y="126"/>
                    <a:pt x="0" y="282"/>
                  </a:cubicBezTo>
                  <a:cubicBezTo>
                    <a:pt x="0" y="442"/>
                    <a:pt x="131" y="568"/>
                    <a:pt x="286" y="568"/>
                  </a:cubicBezTo>
                  <a:cubicBezTo>
                    <a:pt x="442" y="568"/>
                    <a:pt x="572" y="442"/>
                    <a:pt x="572" y="282"/>
                  </a:cubicBezTo>
                  <a:cubicBezTo>
                    <a:pt x="572" y="126"/>
                    <a:pt x="442" y="1"/>
                    <a:pt x="286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5209875" y="3322400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7"/>
                  </a:cubicBezTo>
                  <a:cubicBezTo>
                    <a:pt x="1" y="442"/>
                    <a:pt x="131" y="568"/>
                    <a:pt x="287" y="568"/>
                  </a:cubicBezTo>
                  <a:cubicBezTo>
                    <a:pt x="442" y="568"/>
                    <a:pt x="573" y="442"/>
                    <a:pt x="573" y="287"/>
                  </a:cubicBezTo>
                  <a:cubicBezTo>
                    <a:pt x="573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5181525" y="33365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1" y="1"/>
                  </a:moveTo>
                  <a:cubicBezTo>
                    <a:pt x="126" y="1"/>
                    <a:pt x="0" y="131"/>
                    <a:pt x="0" y="287"/>
                  </a:cubicBezTo>
                  <a:cubicBezTo>
                    <a:pt x="0" y="442"/>
                    <a:pt x="126" y="573"/>
                    <a:pt x="281" y="573"/>
                  </a:cubicBezTo>
                  <a:cubicBezTo>
                    <a:pt x="442" y="573"/>
                    <a:pt x="567" y="442"/>
                    <a:pt x="567" y="287"/>
                  </a:cubicBezTo>
                  <a:cubicBezTo>
                    <a:pt x="567" y="131"/>
                    <a:pt x="442" y="1"/>
                    <a:pt x="281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51743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6221900" y="3443250"/>
              <a:ext cx="53850" cy="58100"/>
            </a:xfrm>
            <a:custGeom>
              <a:avLst/>
              <a:gdLst/>
              <a:ahLst/>
              <a:cxnLst/>
              <a:rect l="l" t="t" r="r" b="b"/>
              <a:pathLst>
                <a:path w="2154" h="2324" fill="none" extrusionOk="0">
                  <a:moveTo>
                    <a:pt x="2154" y="0"/>
                  </a:moveTo>
                  <a:cubicBezTo>
                    <a:pt x="889" y="95"/>
                    <a:pt x="20" y="1160"/>
                    <a:pt x="0" y="23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6269450" y="3291150"/>
              <a:ext cx="488525" cy="267925"/>
            </a:xfrm>
            <a:custGeom>
              <a:avLst/>
              <a:gdLst/>
              <a:ahLst/>
              <a:cxnLst/>
              <a:rect l="l" t="t" r="r" b="b"/>
              <a:pathLst>
                <a:path w="19541" h="10717" fill="none" extrusionOk="0">
                  <a:moveTo>
                    <a:pt x="19541" y="1"/>
                  </a:moveTo>
                  <a:cubicBezTo>
                    <a:pt x="17448" y="1005"/>
                    <a:pt x="16529" y="3168"/>
                    <a:pt x="14763" y="4538"/>
                  </a:cubicBezTo>
                  <a:cubicBezTo>
                    <a:pt x="13277" y="5693"/>
                    <a:pt x="11274" y="5944"/>
                    <a:pt x="9638" y="6887"/>
                  </a:cubicBezTo>
                  <a:cubicBezTo>
                    <a:pt x="8714" y="7424"/>
                    <a:pt x="7931" y="8167"/>
                    <a:pt x="7088" y="8825"/>
                  </a:cubicBezTo>
                  <a:cubicBezTo>
                    <a:pt x="5708" y="9899"/>
                    <a:pt x="3690" y="10712"/>
                    <a:pt x="1803" y="10717"/>
                  </a:cubicBezTo>
                  <a:cubicBezTo>
                    <a:pt x="1522" y="10717"/>
                    <a:pt x="1246" y="10697"/>
                    <a:pt x="974" y="10662"/>
                  </a:cubicBezTo>
                  <a:cubicBezTo>
                    <a:pt x="643" y="10616"/>
                    <a:pt x="312" y="10541"/>
                    <a:pt x="1" y="1043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6262925" y="3535225"/>
              <a:ext cx="15225" cy="34650"/>
            </a:xfrm>
            <a:custGeom>
              <a:avLst/>
              <a:gdLst/>
              <a:ahLst/>
              <a:cxnLst/>
              <a:rect l="l" t="t" r="r" b="b"/>
              <a:pathLst>
                <a:path w="609" h="1386" fill="none" extrusionOk="0">
                  <a:moveTo>
                    <a:pt x="232" y="1386"/>
                  </a:moveTo>
                  <a:cubicBezTo>
                    <a:pt x="1" y="919"/>
                    <a:pt x="171" y="291"/>
                    <a:pt x="608" y="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5879075" y="3539725"/>
              <a:ext cx="359025" cy="302075"/>
            </a:xfrm>
            <a:custGeom>
              <a:avLst/>
              <a:gdLst/>
              <a:ahLst/>
              <a:cxnLst/>
              <a:rect l="l" t="t" r="r" b="b"/>
              <a:pathLst>
                <a:path w="14361" h="12083" fill="none" extrusionOk="0">
                  <a:moveTo>
                    <a:pt x="9372" y="1898"/>
                  </a:moveTo>
                  <a:cubicBezTo>
                    <a:pt x="7771" y="2792"/>
                    <a:pt x="6290" y="3891"/>
                    <a:pt x="4965" y="5151"/>
                  </a:cubicBezTo>
                  <a:cubicBezTo>
                    <a:pt x="3158" y="6862"/>
                    <a:pt x="1632" y="8875"/>
                    <a:pt x="487" y="11084"/>
                  </a:cubicBezTo>
                  <a:cubicBezTo>
                    <a:pt x="317" y="11410"/>
                    <a:pt x="156" y="11746"/>
                    <a:pt x="1" y="12082"/>
                  </a:cubicBezTo>
                  <a:cubicBezTo>
                    <a:pt x="929" y="11826"/>
                    <a:pt x="1843" y="11510"/>
                    <a:pt x="2731" y="11134"/>
                  </a:cubicBezTo>
                  <a:cubicBezTo>
                    <a:pt x="6290" y="9628"/>
                    <a:pt x="9462" y="7204"/>
                    <a:pt x="11826" y="4157"/>
                  </a:cubicBezTo>
                  <a:cubicBezTo>
                    <a:pt x="12770" y="2947"/>
                    <a:pt x="13583" y="1632"/>
                    <a:pt x="14245" y="242"/>
                  </a:cubicBezTo>
                  <a:cubicBezTo>
                    <a:pt x="14286" y="162"/>
                    <a:pt x="14321" y="81"/>
                    <a:pt x="14361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6177475" y="3702100"/>
              <a:ext cx="11200" cy="29400"/>
            </a:xfrm>
            <a:custGeom>
              <a:avLst/>
              <a:gdLst/>
              <a:ahLst/>
              <a:cxnLst/>
              <a:rect l="l" t="t" r="r" b="b"/>
              <a:pathLst>
                <a:path w="448" h="1176" fill="none" extrusionOk="0">
                  <a:moveTo>
                    <a:pt x="447" y="1"/>
                  </a:moveTo>
                  <a:cubicBezTo>
                    <a:pt x="302" y="392"/>
                    <a:pt x="151" y="784"/>
                    <a:pt x="1" y="117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6198425" y="3700475"/>
              <a:ext cx="6300" cy="27625"/>
            </a:xfrm>
            <a:custGeom>
              <a:avLst/>
              <a:gdLst/>
              <a:ahLst/>
              <a:cxnLst/>
              <a:rect l="l" t="t" r="r" b="b"/>
              <a:pathLst>
                <a:path w="252" h="1105" fill="none" extrusionOk="0">
                  <a:moveTo>
                    <a:pt x="252" y="1"/>
                  </a:moveTo>
                  <a:cubicBezTo>
                    <a:pt x="166" y="372"/>
                    <a:pt x="86" y="738"/>
                    <a:pt x="1" y="11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5936550" y="3628325"/>
              <a:ext cx="150350" cy="155125"/>
            </a:xfrm>
            <a:custGeom>
              <a:avLst/>
              <a:gdLst/>
              <a:ahLst/>
              <a:cxnLst/>
              <a:rect l="l" t="t" r="r" b="b"/>
              <a:pathLst>
                <a:path w="6014" h="6205" fill="none" extrusionOk="0">
                  <a:moveTo>
                    <a:pt x="0" y="6204"/>
                  </a:moveTo>
                  <a:cubicBezTo>
                    <a:pt x="1115" y="4498"/>
                    <a:pt x="2460" y="2947"/>
                    <a:pt x="3986" y="1602"/>
                  </a:cubicBezTo>
                  <a:cubicBezTo>
                    <a:pt x="4628" y="1029"/>
                    <a:pt x="5306" y="492"/>
                    <a:pt x="6014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4947875" y="3208725"/>
              <a:ext cx="19975" cy="30125"/>
            </a:xfrm>
            <a:custGeom>
              <a:avLst/>
              <a:gdLst/>
              <a:ahLst/>
              <a:cxnLst/>
              <a:rect l="l" t="t" r="r" b="b"/>
              <a:pathLst>
                <a:path w="799" h="1205" fill="none" extrusionOk="0">
                  <a:moveTo>
                    <a:pt x="0" y="0"/>
                  </a:moveTo>
                  <a:cubicBezTo>
                    <a:pt x="311" y="371"/>
                    <a:pt x="577" y="773"/>
                    <a:pt x="798" y="12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6174725" y="3558550"/>
              <a:ext cx="140175" cy="85100"/>
            </a:xfrm>
            <a:custGeom>
              <a:avLst/>
              <a:gdLst/>
              <a:ahLst/>
              <a:cxnLst/>
              <a:rect l="l" t="t" r="r" b="b"/>
              <a:pathLst>
                <a:path w="5607" h="3404" fill="none" extrusionOk="0">
                  <a:moveTo>
                    <a:pt x="0" y="3404"/>
                  </a:moveTo>
                  <a:cubicBezTo>
                    <a:pt x="2038" y="2701"/>
                    <a:pt x="3940" y="1602"/>
                    <a:pt x="5592" y="21"/>
                  </a:cubicBezTo>
                  <a:cubicBezTo>
                    <a:pt x="5597" y="11"/>
                    <a:pt x="5602" y="11"/>
                    <a:pt x="5607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5255175" y="3523800"/>
              <a:ext cx="748025" cy="144700"/>
            </a:xfrm>
            <a:custGeom>
              <a:avLst/>
              <a:gdLst/>
              <a:ahLst/>
              <a:cxnLst/>
              <a:rect l="l" t="t" r="r" b="b"/>
              <a:pathLst>
                <a:path w="29921" h="5788" fill="none" extrusionOk="0">
                  <a:moveTo>
                    <a:pt x="1" y="869"/>
                  </a:moveTo>
                  <a:cubicBezTo>
                    <a:pt x="56" y="839"/>
                    <a:pt x="116" y="814"/>
                    <a:pt x="171" y="788"/>
                  </a:cubicBezTo>
                  <a:cubicBezTo>
                    <a:pt x="1732" y="86"/>
                    <a:pt x="3509" y="0"/>
                    <a:pt x="5221" y="61"/>
                  </a:cubicBezTo>
                  <a:cubicBezTo>
                    <a:pt x="8614" y="171"/>
                    <a:pt x="11987" y="773"/>
                    <a:pt x="15204" y="1838"/>
                  </a:cubicBezTo>
                  <a:cubicBezTo>
                    <a:pt x="18060" y="2781"/>
                    <a:pt x="20801" y="4086"/>
                    <a:pt x="23707" y="4869"/>
                  </a:cubicBezTo>
                  <a:cubicBezTo>
                    <a:pt x="25720" y="5406"/>
                    <a:pt x="27823" y="5738"/>
                    <a:pt x="29921" y="5788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5109875" y="3328675"/>
              <a:ext cx="14075" cy="26375"/>
            </a:xfrm>
            <a:custGeom>
              <a:avLst/>
              <a:gdLst/>
              <a:ahLst/>
              <a:cxnLst/>
              <a:rect l="l" t="t" r="r" b="b"/>
              <a:pathLst>
                <a:path w="563" h="1055" fill="none" extrusionOk="0">
                  <a:moveTo>
                    <a:pt x="0" y="0"/>
                  </a:moveTo>
                  <a:cubicBezTo>
                    <a:pt x="236" y="322"/>
                    <a:pt x="427" y="678"/>
                    <a:pt x="562" y="105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5132325" y="3324025"/>
              <a:ext cx="20600" cy="30775"/>
            </a:xfrm>
            <a:custGeom>
              <a:avLst/>
              <a:gdLst/>
              <a:ahLst/>
              <a:cxnLst/>
              <a:rect l="l" t="t" r="r" b="b"/>
              <a:pathLst>
                <a:path w="824" h="1231" fill="none" extrusionOk="0">
                  <a:moveTo>
                    <a:pt x="1" y="1"/>
                  </a:moveTo>
                  <a:cubicBezTo>
                    <a:pt x="277" y="412"/>
                    <a:pt x="553" y="819"/>
                    <a:pt x="824" y="123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5214775" y="3427800"/>
              <a:ext cx="33400" cy="17850"/>
            </a:xfrm>
            <a:custGeom>
              <a:avLst/>
              <a:gdLst/>
              <a:ahLst/>
              <a:cxnLst/>
              <a:rect l="l" t="t" r="r" b="b"/>
              <a:pathLst>
                <a:path w="1336" h="714" fill="none" extrusionOk="0">
                  <a:moveTo>
                    <a:pt x="0" y="1"/>
                  </a:moveTo>
                  <a:cubicBezTo>
                    <a:pt x="447" y="242"/>
                    <a:pt x="889" y="478"/>
                    <a:pt x="1335" y="713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5223300" y="3404100"/>
              <a:ext cx="33400" cy="15575"/>
            </a:xfrm>
            <a:custGeom>
              <a:avLst/>
              <a:gdLst/>
              <a:ahLst/>
              <a:cxnLst/>
              <a:rect l="l" t="t" r="r" b="b"/>
              <a:pathLst>
                <a:path w="1336" h="623" fill="none" extrusionOk="0">
                  <a:moveTo>
                    <a:pt x="1" y="0"/>
                  </a:moveTo>
                  <a:cubicBezTo>
                    <a:pt x="477" y="141"/>
                    <a:pt x="924" y="351"/>
                    <a:pt x="1336" y="62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5283400" y="3381875"/>
              <a:ext cx="13575" cy="37675"/>
            </a:xfrm>
            <a:custGeom>
              <a:avLst/>
              <a:gdLst/>
              <a:ahLst/>
              <a:cxnLst/>
              <a:rect l="l" t="t" r="r" b="b"/>
              <a:pathLst>
                <a:path w="543" h="1507" fill="none" extrusionOk="0">
                  <a:moveTo>
                    <a:pt x="1" y="1"/>
                  </a:moveTo>
                  <a:cubicBezTo>
                    <a:pt x="182" y="503"/>
                    <a:pt x="362" y="1004"/>
                    <a:pt x="543" y="1506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8" name="Google Shape;1668;p9"/>
          <p:cNvGrpSpPr/>
          <p:nvPr/>
        </p:nvGrpSpPr>
        <p:grpSpPr>
          <a:xfrm>
            <a:off x="7807467" y="1119941"/>
            <a:ext cx="1233061" cy="694823"/>
            <a:chOff x="2437450" y="2382200"/>
            <a:chExt cx="767975" cy="432750"/>
          </a:xfrm>
        </p:grpSpPr>
        <p:sp>
          <p:nvSpPr>
            <p:cNvPr id="1669" name="Google Shape;1669;p9"/>
            <p:cNvSpPr/>
            <p:nvPr/>
          </p:nvSpPr>
          <p:spPr>
            <a:xfrm>
              <a:off x="2437450" y="2454450"/>
              <a:ext cx="179475" cy="283475"/>
            </a:xfrm>
            <a:custGeom>
              <a:avLst/>
              <a:gdLst/>
              <a:ahLst/>
              <a:cxnLst/>
              <a:rect l="l" t="t" r="r" b="b"/>
              <a:pathLst>
                <a:path w="7179" h="11339" extrusionOk="0">
                  <a:moveTo>
                    <a:pt x="3737" y="4433"/>
                  </a:moveTo>
                  <a:cubicBezTo>
                    <a:pt x="3957" y="4433"/>
                    <a:pt x="4153" y="4588"/>
                    <a:pt x="4202" y="4809"/>
                  </a:cubicBezTo>
                  <a:cubicBezTo>
                    <a:pt x="4310" y="4771"/>
                    <a:pt x="4426" y="4751"/>
                    <a:pt x="4548" y="4751"/>
                  </a:cubicBezTo>
                  <a:cubicBezTo>
                    <a:pt x="4573" y="4751"/>
                    <a:pt x="4598" y="4752"/>
                    <a:pt x="4623" y="4753"/>
                  </a:cubicBezTo>
                  <a:cubicBezTo>
                    <a:pt x="5196" y="4798"/>
                    <a:pt x="5627" y="5300"/>
                    <a:pt x="5582" y="5878"/>
                  </a:cubicBezTo>
                  <a:cubicBezTo>
                    <a:pt x="5539" y="6427"/>
                    <a:pt x="5082" y="6845"/>
                    <a:pt x="4541" y="6845"/>
                  </a:cubicBezTo>
                  <a:cubicBezTo>
                    <a:pt x="4513" y="6845"/>
                    <a:pt x="4486" y="6844"/>
                    <a:pt x="4458" y="6841"/>
                  </a:cubicBezTo>
                  <a:cubicBezTo>
                    <a:pt x="3886" y="6796"/>
                    <a:pt x="3454" y="6294"/>
                    <a:pt x="3499" y="5717"/>
                  </a:cubicBezTo>
                  <a:cubicBezTo>
                    <a:pt x="3504" y="5602"/>
                    <a:pt x="3534" y="5486"/>
                    <a:pt x="3579" y="5386"/>
                  </a:cubicBezTo>
                  <a:cubicBezTo>
                    <a:pt x="3414" y="5331"/>
                    <a:pt x="3283" y="5190"/>
                    <a:pt x="3248" y="5009"/>
                  </a:cubicBezTo>
                  <a:cubicBezTo>
                    <a:pt x="3203" y="4743"/>
                    <a:pt x="3379" y="4487"/>
                    <a:pt x="3645" y="4442"/>
                  </a:cubicBezTo>
                  <a:cubicBezTo>
                    <a:pt x="3676" y="4436"/>
                    <a:pt x="3706" y="4433"/>
                    <a:pt x="3737" y="4433"/>
                  </a:cubicBezTo>
                  <a:close/>
                  <a:moveTo>
                    <a:pt x="6139" y="0"/>
                  </a:moveTo>
                  <a:cubicBezTo>
                    <a:pt x="5582" y="462"/>
                    <a:pt x="5070" y="979"/>
                    <a:pt x="4608" y="1536"/>
                  </a:cubicBezTo>
                  <a:cubicBezTo>
                    <a:pt x="3966" y="2319"/>
                    <a:pt x="3414" y="3187"/>
                    <a:pt x="2691" y="3900"/>
                  </a:cubicBezTo>
                  <a:cubicBezTo>
                    <a:pt x="1993" y="4589"/>
                    <a:pt x="1083" y="5137"/>
                    <a:pt x="104" y="5137"/>
                  </a:cubicBezTo>
                  <a:cubicBezTo>
                    <a:pt x="69" y="5137"/>
                    <a:pt x="35" y="5136"/>
                    <a:pt x="1" y="5135"/>
                  </a:cubicBezTo>
                  <a:lnTo>
                    <a:pt x="1" y="6395"/>
                  </a:lnTo>
                  <a:cubicBezTo>
                    <a:pt x="35" y="6393"/>
                    <a:pt x="69" y="6393"/>
                    <a:pt x="104" y="6393"/>
                  </a:cubicBezTo>
                  <a:cubicBezTo>
                    <a:pt x="1083" y="6393"/>
                    <a:pt x="1993" y="6941"/>
                    <a:pt x="2691" y="7624"/>
                  </a:cubicBezTo>
                  <a:cubicBezTo>
                    <a:pt x="3414" y="8337"/>
                    <a:pt x="3966" y="9205"/>
                    <a:pt x="4608" y="9988"/>
                  </a:cubicBezTo>
                  <a:cubicBezTo>
                    <a:pt x="5010" y="10475"/>
                    <a:pt x="5447" y="10922"/>
                    <a:pt x="5918" y="11339"/>
                  </a:cubicBezTo>
                  <a:cubicBezTo>
                    <a:pt x="7148" y="9190"/>
                    <a:pt x="7178" y="6565"/>
                    <a:pt x="7023" y="4086"/>
                  </a:cubicBezTo>
                  <a:cubicBezTo>
                    <a:pt x="6937" y="2700"/>
                    <a:pt x="6792" y="1280"/>
                    <a:pt x="6174" y="35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2585400" y="2382200"/>
              <a:ext cx="620025" cy="432750"/>
            </a:xfrm>
            <a:custGeom>
              <a:avLst/>
              <a:gdLst/>
              <a:ahLst/>
              <a:cxnLst/>
              <a:rect l="l" t="t" r="r" b="b"/>
              <a:pathLst>
                <a:path w="24801" h="17310" extrusionOk="0">
                  <a:moveTo>
                    <a:pt x="5620" y="1384"/>
                  </a:moveTo>
                  <a:cubicBezTo>
                    <a:pt x="5783" y="1384"/>
                    <a:pt x="5914" y="1511"/>
                    <a:pt x="5923" y="1675"/>
                  </a:cubicBezTo>
                  <a:cubicBezTo>
                    <a:pt x="5933" y="1846"/>
                    <a:pt x="5803" y="1992"/>
                    <a:pt x="5632" y="2002"/>
                  </a:cubicBezTo>
                  <a:cubicBezTo>
                    <a:pt x="5629" y="2002"/>
                    <a:pt x="5626" y="2002"/>
                    <a:pt x="5623" y="2002"/>
                  </a:cubicBezTo>
                  <a:cubicBezTo>
                    <a:pt x="5456" y="2002"/>
                    <a:pt x="5316" y="1873"/>
                    <a:pt x="5306" y="1705"/>
                  </a:cubicBezTo>
                  <a:cubicBezTo>
                    <a:pt x="5296" y="1535"/>
                    <a:pt x="5431" y="1389"/>
                    <a:pt x="5602" y="1384"/>
                  </a:cubicBezTo>
                  <a:cubicBezTo>
                    <a:pt x="5608" y="1384"/>
                    <a:pt x="5614" y="1384"/>
                    <a:pt x="5620" y="1384"/>
                  </a:cubicBezTo>
                  <a:close/>
                  <a:moveTo>
                    <a:pt x="4496" y="2393"/>
                  </a:moveTo>
                  <a:cubicBezTo>
                    <a:pt x="4658" y="2393"/>
                    <a:pt x="4789" y="2520"/>
                    <a:pt x="4799" y="2684"/>
                  </a:cubicBezTo>
                  <a:cubicBezTo>
                    <a:pt x="4809" y="2855"/>
                    <a:pt x="4678" y="3000"/>
                    <a:pt x="4508" y="3010"/>
                  </a:cubicBezTo>
                  <a:cubicBezTo>
                    <a:pt x="4505" y="3011"/>
                    <a:pt x="4501" y="3011"/>
                    <a:pt x="4498" y="3011"/>
                  </a:cubicBezTo>
                  <a:cubicBezTo>
                    <a:pt x="4332" y="3011"/>
                    <a:pt x="4191" y="2882"/>
                    <a:pt x="4182" y="2714"/>
                  </a:cubicBezTo>
                  <a:cubicBezTo>
                    <a:pt x="4171" y="2544"/>
                    <a:pt x="4307" y="2398"/>
                    <a:pt x="4478" y="2393"/>
                  </a:cubicBezTo>
                  <a:cubicBezTo>
                    <a:pt x="4484" y="2393"/>
                    <a:pt x="4490" y="2393"/>
                    <a:pt x="4496" y="2393"/>
                  </a:cubicBezTo>
                  <a:close/>
                  <a:moveTo>
                    <a:pt x="13737" y="8200"/>
                  </a:moveTo>
                  <a:cubicBezTo>
                    <a:pt x="13899" y="8200"/>
                    <a:pt x="14035" y="8327"/>
                    <a:pt x="14045" y="8492"/>
                  </a:cubicBezTo>
                  <a:cubicBezTo>
                    <a:pt x="14050" y="8662"/>
                    <a:pt x="13919" y="8808"/>
                    <a:pt x="13748" y="8818"/>
                  </a:cubicBezTo>
                  <a:cubicBezTo>
                    <a:pt x="13745" y="8818"/>
                    <a:pt x="13742" y="8818"/>
                    <a:pt x="13739" y="8818"/>
                  </a:cubicBezTo>
                  <a:cubicBezTo>
                    <a:pt x="13577" y="8818"/>
                    <a:pt x="13432" y="8689"/>
                    <a:pt x="13427" y="8522"/>
                  </a:cubicBezTo>
                  <a:cubicBezTo>
                    <a:pt x="13417" y="8356"/>
                    <a:pt x="13548" y="8205"/>
                    <a:pt x="13718" y="8200"/>
                  </a:cubicBezTo>
                  <a:cubicBezTo>
                    <a:pt x="13724" y="8200"/>
                    <a:pt x="13731" y="8200"/>
                    <a:pt x="13737" y="8200"/>
                  </a:cubicBezTo>
                  <a:close/>
                  <a:moveTo>
                    <a:pt x="17129" y="9425"/>
                  </a:moveTo>
                  <a:cubicBezTo>
                    <a:pt x="17292" y="9425"/>
                    <a:pt x="17423" y="9557"/>
                    <a:pt x="17433" y="9721"/>
                  </a:cubicBezTo>
                  <a:cubicBezTo>
                    <a:pt x="17443" y="9892"/>
                    <a:pt x="17312" y="10038"/>
                    <a:pt x="17141" y="10043"/>
                  </a:cubicBezTo>
                  <a:cubicBezTo>
                    <a:pt x="17135" y="10043"/>
                    <a:pt x="17129" y="10043"/>
                    <a:pt x="17123" y="10043"/>
                  </a:cubicBezTo>
                  <a:cubicBezTo>
                    <a:pt x="16960" y="10043"/>
                    <a:pt x="16825" y="9916"/>
                    <a:pt x="16815" y="9751"/>
                  </a:cubicBezTo>
                  <a:cubicBezTo>
                    <a:pt x="16810" y="9581"/>
                    <a:pt x="16941" y="9435"/>
                    <a:pt x="17111" y="9425"/>
                  </a:cubicBezTo>
                  <a:cubicBezTo>
                    <a:pt x="17117" y="9425"/>
                    <a:pt x="17123" y="9425"/>
                    <a:pt x="17129" y="9425"/>
                  </a:cubicBezTo>
                  <a:close/>
                  <a:moveTo>
                    <a:pt x="13420" y="10524"/>
                  </a:moveTo>
                  <a:cubicBezTo>
                    <a:pt x="13583" y="10524"/>
                    <a:pt x="13718" y="10656"/>
                    <a:pt x="13723" y="10821"/>
                  </a:cubicBezTo>
                  <a:cubicBezTo>
                    <a:pt x="13733" y="10991"/>
                    <a:pt x="13603" y="11132"/>
                    <a:pt x="13432" y="11142"/>
                  </a:cubicBezTo>
                  <a:cubicBezTo>
                    <a:pt x="13426" y="11142"/>
                    <a:pt x="13420" y="11142"/>
                    <a:pt x="13414" y="11142"/>
                  </a:cubicBezTo>
                  <a:cubicBezTo>
                    <a:pt x="13251" y="11142"/>
                    <a:pt x="13116" y="11015"/>
                    <a:pt x="13106" y="10851"/>
                  </a:cubicBezTo>
                  <a:cubicBezTo>
                    <a:pt x="13101" y="10680"/>
                    <a:pt x="13231" y="10534"/>
                    <a:pt x="13402" y="10524"/>
                  </a:cubicBezTo>
                  <a:cubicBezTo>
                    <a:pt x="13408" y="10524"/>
                    <a:pt x="13414" y="10524"/>
                    <a:pt x="13420" y="10524"/>
                  </a:cubicBezTo>
                  <a:close/>
                  <a:moveTo>
                    <a:pt x="14671" y="11428"/>
                  </a:moveTo>
                  <a:cubicBezTo>
                    <a:pt x="14838" y="11428"/>
                    <a:pt x="14978" y="11557"/>
                    <a:pt x="14983" y="11724"/>
                  </a:cubicBezTo>
                  <a:cubicBezTo>
                    <a:pt x="14993" y="11895"/>
                    <a:pt x="14863" y="12040"/>
                    <a:pt x="14692" y="12045"/>
                  </a:cubicBezTo>
                  <a:cubicBezTo>
                    <a:pt x="14686" y="12046"/>
                    <a:pt x="14680" y="12046"/>
                    <a:pt x="14674" y="12046"/>
                  </a:cubicBezTo>
                  <a:cubicBezTo>
                    <a:pt x="14511" y="12046"/>
                    <a:pt x="14375" y="11919"/>
                    <a:pt x="14366" y="11754"/>
                  </a:cubicBezTo>
                  <a:cubicBezTo>
                    <a:pt x="14361" y="11583"/>
                    <a:pt x="14491" y="11438"/>
                    <a:pt x="14662" y="11428"/>
                  </a:cubicBezTo>
                  <a:cubicBezTo>
                    <a:pt x="14665" y="11428"/>
                    <a:pt x="14668" y="11428"/>
                    <a:pt x="14671" y="11428"/>
                  </a:cubicBezTo>
                  <a:close/>
                  <a:moveTo>
                    <a:pt x="4176" y="14379"/>
                  </a:moveTo>
                  <a:cubicBezTo>
                    <a:pt x="4343" y="14379"/>
                    <a:pt x="4483" y="14508"/>
                    <a:pt x="4493" y="14675"/>
                  </a:cubicBezTo>
                  <a:cubicBezTo>
                    <a:pt x="4503" y="14846"/>
                    <a:pt x="4367" y="14992"/>
                    <a:pt x="4197" y="14997"/>
                  </a:cubicBezTo>
                  <a:cubicBezTo>
                    <a:pt x="4190" y="14997"/>
                    <a:pt x="4184" y="14997"/>
                    <a:pt x="4178" y="14997"/>
                  </a:cubicBezTo>
                  <a:cubicBezTo>
                    <a:pt x="4016" y="14997"/>
                    <a:pt x="3880" y="14870"/>
                    <a:pt x="3875" y="14705"/>
                  </a:cubicBezTo>
                  <a:cubicBezTo>
                    <a:pt x="3865" y="14535"/>
                    <a:pt x="3996" y="14389"/>
                    <a:pt x="4166" y="14379"/>
                  </a:cubicBezTo>
                  <a:cubicBezTo>
                    <a:pt x="4170" y="14379"/>
                    <a:pt x="4173" y="14379"/>
                    <a:pt x="4176" y="14379"/>
                  </a:cubicBezTo>
                  <a:close/>
                  <a:moveTo>
                    <a:pt x="8163" y="0"/>
                  </a:moveTo>
                  <a:cubicBezTo>
                    <a:pt x="5294" y="0"/>
                    <a:pt x="2428" y="1049"/>
                    <a:pt x="221" y="2890"/>
                  </a:cubicBezTo>
                  <a:lnTo>
                    <a:pt x="256" y="2925"/>
                  </a:lnTo>
                  <a:cubicBezTo>
                    <a:pt x="874" y="4170"/>
                    <a:pt x="1019" y="5590"/>
                    <a:pt x="1105" y="6976"/>
                  </a:cubicBezTo>
                  <a:cubicBezTo>
                    <a:pt x="1260" y="9455"/>
                    <a:pt x="1230" y="12080"/>
                    <a:pt x="0" y="14229"/>
                  </a:cubicBezTo>
                  <a:cubicBezTo>
                    <a:pt x="2231" y="16186"/>
                    <a:pt x="5192" y="17310"/>
                    <a:pt x="8160" y="17310"/>
                  </a:cubicBezTo>
                  <a:cubicBezTo>
                    <a:pt x="8679" y="17310"/>
                    <a:pt x="9198" y="17275"/>
                    <a:pt x="9713" y="17205"/>
                  </a:cubicBezTo>
                  <a:cubicBezTo>
                    <a:pt x="13799" y="16648"/>
                    <a:pt x="17508" y="13862"/>
                    <a:pt x="19184" y="10098"/>
                  </a:cubicBezTo>
                  <a:cubicBezTo>
                    <a:pt x="20568" y="11033"/>
                    <a:pt x="22378" y="11577"/>
                    <a:pt x="24081" y="11577"/>
                  </a:cubicBezTo>
                  <a:cubicBezTo>
                    <a:pt x="24323" y="11577"/>
                    <a:pt x="24564" y="11566"/>
                    <a:pt x="24801" y="11543"/>
                  </a:cubicBezTo>
                  <a:cubicBezTo>
                    <a:pt x="23601" y="10123"/>
                    <a:pt x="22005" y="9064"/>
                    <a:pt x="20188" y="8652"/>
                  </a:cubicBezTo>
                  <a:cubicBezTo>
                    <a:pt x="22005" y="8241"/>
                    <a:pt x="23601" y="7182"/>
                    <a:pt x="24801" y="5761"/>
                  </a:cubicBezTo>
                  <a:cubicBezTo>
                    <a:pt x="24569" y="5740"/>
                    <a:pt x="24334" y="5729"/>
                    <a:pt x="24097" y="5729"/>
                  </a:cubicBezTo>
                  <a:cubicBezTo>
                    <a:pt x="22390" y="5729"/>
                    <a:pt x="20572" y="6273"/>
                    <a:pt x="19184" y="7212"/>
                  </a:cubicBezTo>
                  <a:cubicBezTo>
                    <a:pt x="18130" y="4843"/>
                    <a:pt x="16273" y="2860"/>
                    <a:pt x="14024" y="1580"/>
                  </a:cubicBezTo>
                  <a:cubicBezTo>
                    <a:pt x="13819" y="1465"/>
                    <a:pt x="13613" y="1354"/>
                    <a:pt x="13402" y="1249"/>
                  </a:cubicBezTo>
                  <a:cubicBezTo>
                    <a:pt x="12243" y="672"/>
                    <a:pt x="10998" y="275"/>
                    <a:pt x="9713" y="104"/>
                  </a:cubicBezTo>
                  <a:cubicBezTo>
                    <a:pt x="9199" y="34"/>
                    <a:pt x="8681" y="0"/>
                    <a:pt x="8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3005650" y="2617800"/>
              <a:ext cx="15825" cy="15500"/>
            </a:xfrm>
            <a:custGeom>
              <a:avLst/>
              <a:gdLst/>
              <a:ahLst/>
              <a:cxnLst/>
              <a:rect l="l" t="t" r="r" b="b"/>
              <a:pathLst>
                <a:path w="633" h="620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92"/>
                    <a:pt x="150" y="619"/>
                    <a:pt x="313" y="619"/>
                  </a:cubicBezTo>
                  <a:cubicBezTo>
                    <a:pt x="319" y="619"/>
                    <a:pt x="325" y="619"/>
                    <a:pt x="331" y="619"/>
                  </a:cubicBezTo>
                  <a:cubicBezTo>
                    <a:pt x="502" y="608"/>
                    <a:pt x="633" y="468"/>
                    <a:pt x="623" y="297"/>
                  </a:cubicBezTo>
                  <a:cubicBezTo>
                    <a:pt x="613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2944400" y="2667875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11" y="1"/>
                  </a:moveTo>
                  <a:cubicBezTo>
                    <a:pt x="308" y="1"/>
                    <a:pt x="305" y="1"/>
                    <a:pt x="302" y="1"/>
                  </a:cubicBezTo>
                  <a:cubicBezTo>
                    <a:pt x="131" y="11"/>
                    <a:pt x="1" y="156"/>
                    <a:pt x="6" y="327"/>
                  </a:cubicBezTo>
                  <a:cubicBezTo>
                    <a:pt x="15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13"/>
                    <a:pt x="633" y="468"/>
                    <a:pt x="623" y="297"/>
                  </a:cubicBezTo>
                  <a:cubicBezTo>
                    <a:pt x="618" y="130"/>
                    <a:pt x="478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2920825" y="25871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7"/>
                    <a:pt x="10" y="323"/>
                  </a:cubicBezTo>
                  <a:cubicBezTo>
                    <a:pt x="15" y="490"/>
                    <a:pt x="160" y="619"/>
                    <a:pt x="322" y="619"/>
                  </a:cubicBezTo>
                  <a:cubicBezTo>
                    <a:pt x="325" y="619"/>
                    <a:pt x="328" y="619"/>
                    <a:pt x="331" y="619"/>
                  </a:cubicBezTo>
                  <a:cubicBezTo>
                    <a:pt x="502" y="609"/>
                    <a:pt x="633" y="463"/>
                    <a:pt x="628" y="293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2912900" y="2645275"/>
              <a:ext cx="15850" cy="15500"/>
            </a:xfrm>
            <a:custGeom>
              <a:avLst/>
              <a:gdLst/>
              <a:ahLst/>
              <a:cxnLst/>
              <a:rect l="l" t="t" r="r" b="b"/>
              <a:pathLst>
                <a:path w="634" h="620" extrusionOk="0">
                  <a:moveTo>
                    <a:pt x="320" y="1"/>
                  </a:moveTo>
                  <a:cubicBezTo>
                    <a:pt x="314" y="1"/>
                    <a:pt x="308" y="1"/>
                    <a:pt x="302" y="1"/>
                  </a:cubicBezTo>
                  <a:cubicBezTo>
                    <a:pt x="131" y="11"/>
                    <a:pt x="1" y="157"/>
                    <a:pt x="6" y="328"/>
                  </a:cubicBezTo>
                  <a:cubicBezTo>
                    <a:pt x="16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9"/>
                  </a:cubicBezTo>
                  <a:cubicBezTo>
                    <a:pt x="503" y="609"/>
                    <a:pt x="633" y="468"/>
                    <a:pt x="623" y="298"/>
                  </a:cubicBezTo>
                  <a:cubicBezTo>
                    <a:pt x="618" y="133"/>
                    <a:pt x="483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2689675" y="24420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5" y="1"/>
                  </a:moveTo>
                  <a:cubicBezTo>
                    <a:pt x="319" y="1"/>
                    <a:pt x="313" y="1"/>
                    <a:pt x="307" y="1"/>
                  </a:cubicBezTo>
                  <a:cubicBezTo>
                    <a:pt x="136" y="6"/>
                    <a:pt x="0" y="152"/>
                    <a:pt x="11" y="322"/>
                  </a:cubicBezTo>
                  <a:cubicBezTo>
                    <a:pt x="20" y="490"/>
                    <a:pt x="161" y="619"/>
                    <a:pt x="327" y="619"/>
                  </a:cubicBezTo>
                  <a:cubicBezTo>
                    <a:pt x="330" y="619"/>
                    <a:pt x="334" y="619"/>
                    <a:pt x="337" y="618"/>
                  </a:cubicBezTo>
                  <a:cubicBezTo>
                    <a:pt x="507" y="608"/>
                    <a:pt x="638" y="463"/>
                    <a:pt x="628" y="292"/>
                  </a:cubicBezTo>
                  <a:cubicBezTo>
                    <a:pt x="618" y="128"/>
                    <a:pt x="487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2682025" y="274167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1" y="10"/>
                    <a:pt x="0" y="156"/>
                    <a:pt x="10" y="326"/>
                  </a:cubicBezTo>
                  <a:cubicBezTo>
                    <a:pt x="15" y="491"/>
                    <a:pt x="151" y="618"/>
                    <a:pt x="313" y="618"/>
                  </a:cubicBezTo>
                  <a:cubicBezTo>
                    <a:pt x="319" y="618"/>
                    <a:pt x="325" y="618"/>
                    <a:pt x="332" y="618"/>
                  </a:cubicBezTo>
                  <a:cubicBezTo>
                    <a:pt x="502" y="613"/>
                    <a:pt x="638" y="467"/>
                    <a:pt x="628" y="296"/>
                  </a:cubicBezTo>
                  <a:cubicBezTo>
                    <a:pt x="618" y="129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2523775" y="2573200"/>
              <a:ext cx="54375" cy="52375"/>
            </a:xfrm>
            <a:custGeom>
              <a:avLst/>
              <a:gdLst/>
              <a:ahLst/>
              <a:cxnLst/>
              <a:rect l="l" t="t" r="r" b="b"/>
              <a:pathLst>
                <a:path w="2175" h="2095" extrusionOk="0">
                  <a:moveTo>
                    <a:pt x="1095" y="1"/>
                  </a:moveTo>
                  <a:cubicBezTo>
                    <a:pt x="973" y="1"/>
                    <a:pt x="858" y="21"/>
                    <a:pt x="754" y="59"/>
                  </a:cubicBezTo>
                  <a:lnTo>
                    <a:pt x="759" y="84"/>
                  </a:lnTo>
                  <a:cubicBezTo>
                    <a:pt x="804" y="350"/>
                    <a:pt x="628" y="601"/>
                    <a:pt x="362" y="651"/>
                  </a:cubicBezTo>
                  <a:cubicBezTo>
                    <a:pt x="332" y="656"/>
                    <a:pt x="302" y="659"/>
                    <a:pt x="272" y="659"/>
                  </a:cubicBezTo>
                  <a:cubicBezTo>
                    <a:pt x="223" y="659"/>
                    <a:pt x="173" y="651"/>
                    <a:pt x="126" y="636"/>
                  </a:cubicBezTo>
                  <a:cubicBezTo>
                    <a:pt x="81" y="736"/>
                    <a:pt x="51" y="852"/>
                    <a:pt x="46" y="967"/>
                  </a:cubicBezTo>
                  <a:cubicBezTo>
                    <a:pt x="1" y="1544"/>
                    <a:pt x="433" y="2046"/>
                    <a:pt x="1005" y="2091"/>
                  </a:cubicBezTo>
                  <a:cubicBezTo>
                    <a:pt x="1033" y="2094"/>
                    <a:pt x="1060" y="2095"/>
                    <a:pt x="1088" y="2095"/>
                  </a:cubicBezTo>
                  <a:cubicBezTo>
                    <a:pt x="1629" y="2095"/>
                    <a:pt x="2086" y="1677"/>
                    <a:pt x="2129" y="1128"/>
                  </a:cubicBezTo>
                  <a:cubicBezTo>
                    <a:pt x="2174" y="550"/>
                    <a:pt x="1743" y="48"/>
                    <a:pt x="1170" y="3"/>
                  </a:cubicBezTo>
                  <a:cubicBezTo>
                    <a:pt x="1145" y="2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2526925" y="2574650"/>
              <a:ext cx="16975" cy="15050"/>
            </a:xfrm>
            <a:custGeom>
              <a:avLst/>
              <a:gdLst/>
              <a:ahLst/>
              <a:cxnLst/>
              <a:rect l="l" t="t" r="r" b="b"/>
              <a:pathLst>
                <a:path w="679" h="602" extrusionOk="0">
                  <a:moveTo>
                    <a:pt x="623" y="1"/>
                  </a:moveTo>
                  <a:cubicBezTo>
                    <a:pt x="347" y="91"/>
                    <a:pt x="116" y="302"/>
                    <a:pt x="0" y="578"/>
                  </a:cubicBezTo>
                  <a:cubicBezTo>
                    <a:pt x="47" y="593"/>
                    <a:pt x="97" y="601"/>
                    <a:pt x="146" y="601"/>
                  </a:cubicBezTo>
                  <a:cubicBezTo>
                    <a:pt x="176" y="601"/>
                    <a:pt x="206" y="598"/>
                    <a:pt x="236" y="593"/>
                  </a:cubicBezTo>
                  <a:cubicBezTo>
                    <a:pt x="502" y="543"/>
                    <a:pt x="678" y="292"/>
                    <a:pt x="633" y="26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2517500" y="2565275"/>
              <a:ext cx="25125" cy="23825"/>
            </a:xfrm>
            <a:custGeom>
              <a:avLst/>
              <a:gdLst/>
              <a:ahLst/>
              <a:cxnLst/>
              <a:rect l="l" t="t" r="r" b="b"/>
              <a:pathLst>
                <a:path w="1005" h="953" extrusionOk="0">
                  <a:moveTo>
                    <a:pt x="535" y="0"/>
                  </a:moveTo>
                  <a:cubicBezTo>
                    <a:pt x="504" y="0"/>
                    <a:pt x="474" y="3"/>
                    <a:pt x="443" y="9"/>
                  </a:cubicBezTo>
                  <a:cubicBezTo>
                    <a:pt x="177" y="54"/>
                    <a:pt x="1" y="310"/>
                    <a:pt x="46" y="576"/>
                  </a:cubicBezTo>
                  <a:cubicBezTo>
                    <a:pt x="81" y="757"/>
                    <a:pt x="212" y="898"/>
                    <a:pt x="377" y="953"/>
                  </a:cubicBezTo>
                  <a:cubicBezTo>
                    <a:pt x="493" y="677"/>
                    <a:pt x="724" y="466"/>
                    <a:pt x="1005" y="376"/>
                  </a:cubicBezTo>
                  <a:cubicBezTo>
                    <a:pt x="952" y="155"/>
                    <a:pt x="755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2630200" y="2586200"/>
              <a:ext cx="191125" cy="152975"/>
            </a:xfrm>
            <a:custGeom>
              <a:avLst/>
              <a:gdLst/>
              <a:ahLst/>
              <a:cxnLst/>
              <a:rect l="l" t="t" r="r" b="b"/>
              <a:pathLst>
                <a:path w="7645" h="6119" fill="none" extrusionOk="0">
                  <a:moveTo>
                    <a:pt x="0" y="2154"/>
                  </a:moveTo>
                  <a:cubicBezTo>
                    <a:pt x="2043" y="4237"/>
                    <a:pt x="4764" y="5652"/>
                    <a:pt x="7645" y="6119"/>
                  </a:cubicBezTo>
                  <a:cubicBezTo>
                    <a:pt x="7645" y="5612"/>
                    <a:pt x="7464" y="5035"/>
                    <a:pt x="7228" y="4588"/>
                  </a:cubicBezTo>
                  <a:cubicBezTo>
                    <a:pt x="6154" y="2570"/>
                    <a:pt x="4392" y="929"/>
                    <a:pt x="2304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2584275" y="2455325"/>
              <a:ext cx="32650" cy="284475"/>
            </a:xfrm>
            <a:custGeom>
              <a:avLst/>
              <a:gdLst/>
              <a:ahLst/>
              <a:cxnLst/>
              <a:rect l="l" t="t" r="r" b="b"/>
              <a:pathLst>
                <a:path w="1306" h="11379" fill="none" extrusionOk="0">
                  <a:moveTo>
                    <a:pt x="301" y="0"/>
                  </a:moveTo>
                  <a:cubicBezTo>
                    <a:pt x="919" y="1245"/>
                    <a:pt x="1064" y="2665"/>
                    <a:pt x="1150" y="4051"/>
                  </a:cubicBezTo>
                  <a:cubicBezTo>
                    <a:pt x="1305" y="6530"/>
                    <a:pt x="1275" y="9155"/>
                    <a:pt x="45" y="11304"/>
                  </a:cubicBezTo>
                  <a:cubicBezTo>
                    <a:pt x="30" y="11329"/>
                    <a:pt x="15" y="11354"/>
                    <a:pt x="0" y="113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3085950" y="2625475"/>
              <a:ext cx="78950" cy="27625"/>
            </a:xfrm>
            <a:custGeom>
              <a:avLst/>
              <a:gdLst/>
              <a:ahLst/>
              <a:cxnLst/>
              <a:rect l="l" t="t" r="r" b="b"/>
              <a:pathLst>
                <a:path w="3158" h="1105" fill="none" extrusionOk="0">
                  <a:moveTo>
                    <a:pt x="1" y="0"/>
                  </a:moveTo>
                  <a:cubicBezTo>
                    <a:pt x="613" y="432"/>
                    <a:pt x="1356" y="628"/>
                    <a:pt x="2079" y="818"/>
                  </a:cubicBezTo>
                  <a:cubicBezTo>
                    <a:pt x="2440" y="914"/>
                    <a:pt x="2796" y="1009"/>
                    <a:pt x="3158" y="110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2912775" y="2401350"/>
              <a:ext cx="15975" cy="23125"/>
            </a:xfrm>
            <a:custGeom>
              <a:avLst/>
              <a:gdLst/>
              <a:ahLst/>
              <a:cxnLst/>
              <a:rect l="l" t="t" r="r" b="b"/>
              <a:pathLst>
                <a:path w="639" h="925" fill="none" extrusionOk="0">
                  <a:moveTo>
                    <a:pt x="1" y="924"/>
                  </a:moveTo>
                  <a:cubicBezTo>
                    <a:pt x="106" y="779"/>
                    <a:pt x="207" y="628"/>
                    <a:pt x="307" y="483"/>
                  </a:cubicBezTo>
                  <a:cubicBezTo>
                    <a:pt x="417" y="322"/>
                    <a:pt x="528" y="161"/>
                    <a:pt x="638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2926575" y="2410025"/>
              <a:ext cx="17975" cy="24225"/>
            </a:xfrm>
            <a:custGeom>
              <a:avLst/>
              <a:gdLst/>
              <a:ahLst/>
              <a:cxnLst/>
              <a:rect l="l" t="t" r="r" b="b"/>
              <a:pathLst>
                <a:path w="719" h="969" fill="none" extrusionOk="0">
                  <a:moveTo>
                    <a:pt x="1" y="969"/>
                  </a:moveTo>
                  <a:cubicBezTo>
                    <a:pt x="126" y="803"/>
                    <a:pt x="252" y="633"/>
                    <a:pt x="377" y="467"/>
                  </a:cubicBezTo>
                  <a:cubicBezTo>
                    <a:pt x="488" y="311"/>
                    <a:pt x="603" y="156"/>
                    <a:pt x="7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2740250" y="2515050"/>
              <a:ext cx="34400" cy="46450"/>
            </a:xfrm>
            <a:custGeom>
              <a:avLst/>
              <a:gdLst/>
              <a:ahLst/>
              <a:cxnLst/>
              <a:rect l="l" t="t" r="r" b="b"/>
              <a:pathLst>
                <a:path w="1376" h="1858" fill="none" extrusionOk="0">
                  <a:moveTo>
                    <a:pt x="91" y="1802"/>
                  </a:moveTo>
                  <a:cubicBezTo>
                    <a:pt x="593" y="1857"/>
                    <a:pt x="1300" y="1602"/>
                    <a:pt x="1366" y="1069"/>
                  </a:cubicBezTo>
                  <a:cubicBezTo>
                    <a:pt x="1376" y="989"/>
                    <a:pt x="1371" y="899"/>
                    <a:pt x="1345" y="803"/>
                  </a:cubicBezTo>
                  <a:cubicBezTo>
                    <a:pt x="1200" y="241"/>
                    <a:pt x="512" y="20"/>
                    <a:pt x="0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>
              <a:off x="2773500" y="2541650"/>
              <a:ext cx="24250" cy="47575"/>
            </a:xfrm>
            <a:custGeom>
              <a:avLst/>
              <a:gdLst/>
              <a:ahLst/>
              <a:cxnLst/>
              <a:rect l="l" t="t" r="r" b="b"/>
              <a:pathLst>
                <a:path w="970" h="1903" fill="none" extrusionOk="0">
                  <a:moveTo>
                    <a:pt x="0" y="0"/>
                  </a:moveTo>
                  <a:cubicBezTo>
                    <a:pt x="10" y="5"/>
                    <a:pt x="26" y="5"/>
                    <a:pt x="36" y="5"/>
                  </a:cubicBezTo>
                  <a:cubicBezTo>
                    <a:pt x="437" y="81"/>
                    <a:pt x="778" y="402"/>
                    <a:pt x="869" y="799"/>
                  </a:cubicBezTo>
                  <a:cubicBezTo>
                    <a:pt x="969" y="1205"/>
                    <a:pt x="788" y="1662"/>
                    <a:pt x="447" y="190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>
              <a:off x="2775125" y="2498100"/>
              <a:ext cx="28775" cy="42450"/>
            </a:xfrm>
            <a:custGeom>
              <a:avLst/>
              <a:gdLst/>
              <a:ahLst/>
              <a:cxnLst/>
              <a:rect l="l" t="t" r="r" b="b"/>
              <a:pathLst>
                <a:path w="1151" h="1698" fill="none" extrusionOk="0">
                  <a:moveTo>
                    <a:pt x="1" y="1662"/>
                  </a:moveTo>
                  <a:cubicBezTo>
                    <a:pt x="397" y="1697"/>
                    <a:pt x="804" y="1466"/>
                    <a:pt x="974" y="1110"/>
                  </a:cubicBezTo>
                  <a:cubicBezTo>
                    <a:pt x="1150" y="754"/>
                    <a:pt x="1080" y="292"/>
                    <a:pt x="8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>
              <a:off x="2438575" y="2594850"/>
              <a:ext cx="63275" cy="18850"/>
            </a:xfrm>
            <a:custGeom>
              <a:avLst/>
              <a:gdLst/>
              <a:ahLst/>
              <a:cxnLst/>
              <a:rect l="l" t="t" r="r" b="b"/>
              <a:pathLst>
                <a:path w="2531" h="754" fill="none" extrusionOk="0">
                  <a:moveTo>
                    <a:pt x="1" y="663"/>
                  </a:moveTo>
                  <a:cubicBezTo>
                    <a:pt x="453" y="728"/>
                    <a:pt x="914" y="754"/>
                    <a:pt x="1366" y="668"/>
                  </a:cubicBezTo>
                  <a:cubicBezTo>
                    <a:pt x="1793" y="583"/>
                    <a:pt x="2209" y="382"/>
                    <a:pt x="2490" y="51"/>
                  </a:cubicBezTo>
                  <a:cubicBezTo>
                    <a:pt x="2505" y="36"/>
                    <a:pt x="2521" y="21"/>
                    <a:pt x="2531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9"/>
            <p:cNvSpPr/>
            <p:nvPr/>
          </p:nvSpPr>
          <p:spPr>
            <a:xfrm>
              <a:off x="2492175" y="2591850"/>
              <a:ext cx="15700" cy="13825"/>
            </a:xfrm>
            <a:custGeom>
              <a:avLst/>
              <a:gdLst/>
              <a:ahLst/>
              <a:cxnLst/>
              <a:rect l="l" t="t" r="r" b="b"/>
              <a:pathLst>
                <a:path w="628" h="553" fill="none" extrusionOk="0">
                  <a:moveTo>
                    <a:pt x="0" y="0"/>
                  </a:moveTo>
                  <a:cubicBezTo>
                    <a:pt x="126" y="30"/>
                    <a:pt x="246" y="91"/>
                    <a:pt x="346" y="171"/>
                  </a:cubicBezTo>
                  <a:cubicBezTo>
                    <a:pt x="472" y="271"/>
                    <a:pt x="567" y="402"/>
                    <a:pt x="627" y="55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>
              <a:off x="2871750" y="2749450"/>
              <a:ext cx="11700" cy="24500"/>
            </a:xfrm>
            <a:custGeom>
              <a:avLst/>
              <a:gdLst/>
              <a:ahLst/>
              <a:cxnLst/>
              <a:rect l="l" t="t" r="r" b="b"/>
              <a:pathLst>
                <a:path w="468" h="980" fill="none" extrusionOk="0">
                  <a:moveTo>
                    <a:pt x="1" y="0"/>
                  </a:moveTo>
                  <a:cubicBezTo>
                    <a:pt x="136" y="337"/>
                    <a:pt x="292" y="663"/>
                    <a:pt x="467" y="97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2887425" y="2740800"/>
              <a:ext cx="10700" cy="24600"/>
            </a:xfrm>
            <a:custGeom>
              <a:avLst/>
              <a:gdLst/>
              <a:ahLst/>
              <a:cxnLst/>
              <a:rect l="l" t="t" r="r" b="b"/>
              <a:pathLst>
                <a:path w="428" h="984" fill="none" extrusionOk="0">
                  <a:moveTo>
                    <a:pt x="1" y="0"/>
                  </a:moveTo>
                  <a:cubicBezTo>
                    <a:pt x="141" y="326"/>
                    <a:pt x="287" y="653"/>
                    <a:pt x="428" y="98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2650525" y="2634375"/>
              <a:ext cx="109700" cy="67025"/>
            </a:xfrm>
            <a:custGeom>
              <a:avLst/>
              <a:gdLst/>
              <a:ahLst/>
              <a:cxnLst/>
              <a:rect l="l" t="t" r="r" b="b"/>
              <a:pathLst>
                <a:path w="4388" h="2681" fill="none" extrusionOk="0">
                  <a:moveTo>
                    <a:pt x="0" y="1"/>
                  </a:moveTo>
                  <a:cubicBezTo>
                    <a:pt x="1321" y="1110"/>
                    <a:pt x="2806" y="2018"/>
                    <a:pt x="4387" y="268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>
              <a:off x="2536325" y="2531850"/>
              <a:ext cx="47975" cy="43325"/>
            </a:xfrm>
            <a:custGeom>
              <a:avLst/>
              <a:gdLst/>
              <a:ahLst/>
              <a:cxnLst/>
              <a:rect l="l" t="t" r="r" b="b"/>
              <a:pathLst>
                <a:path w="1919" h="1733" fill="none" extrusionOk="0">
                  <a:moveTo>
                    <a:pt x="1" y="21"/>
                  </a:moveTo>
                  <a:cubicBezTo>
                    <a:pt x="1030" y="1"/>
                    <a:pt x="1813" y="794"/>
                    <a:pt x="1918" y="1733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9"/>
          <p:cNvGrpSpPr/>
          <p:nvPr/>
        </p:nvGrpSpPr>
        <p:grpSpPr>
          <a:xfrm>
            <a:off x="-658384" y="3453275"/>
            <a:ext cx="2074856" cy="1830674"/>
            <a:chOff x="2489900" y="3367200"/>
            <a:chExt cx="903250" cy="796950"/>
          </a:xfrm>
        </p:grpSpPr>
        <p:sp>
          <p:nvSpPr>
            <p:cNvPr id="1695" name="Google Shape;1695;p9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9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9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9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9"/>
          <p:cNvGrpSpPr/>
          <p:nvPr/>
        </p:nvGrpSpPr>
        <p:grpSpPr>
          <a:xfrm>
            <a:off x="7203011" y="4655327"/>
            <a:ext cx="1790243" cy="587151"/>
            <a:chOff x="1656825" y="3872400"/>
            <a:chExt cx="835625" cy="274075"/>
          </a:xfrm>
        </p:grpSpPr>
        <p:sp>
          <p:nvSpPr>
            <p:cNvPr id="1759" name="Google Shape;1759;p9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508383" y="162345"/>
            <a:ext cx="8357957" cy="3055605"/>
            <a:chOff x="508383" y="162345"/>
            <a:chExt cx="8357957" cy="3055605"/>
          </a:xfrm>
        </p:grpSpPr>
        <p:grpSp>
          <p:nvGrpSpPr>
            <p:cNvPr id="1786" name="Google Shape;1786;p9"/>
            <p:cNvGrpSpPr/>
            <p:nvPr/>
          </p:nvGrpSpPr>
          <p:grpSpPr>
            <a:xfrm>
              <a:off x="776613" y="1497800"/>
              <a:ext cx="316899" cy="316978"/>
              <a:chOff x="5052650" y="3025125"/>
              <a:chExt cx="316899" cy="316978"/>
            </a:xfrm>
          </p:grpSpPr>
          <p:sp>
            <p:nvSpPr>
              <p:cNvPr id="1787" name="Google Shape;1787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0" name="Google Shape;1790;p9"/>
            <p:cNvGrpSpPr/>
            <p:nvPr/>
          </p:nvGrpSpPr>
          <p:grpSpPr>
            <a:xfrm>
              <a:off x="1416474" y="2253182"/>
              <a:ext cx="120724" cy="120609"/>
              <a:chOff x="4788500" y="2618450"/>
              <a:chExt cx="130400" cy="130275"/>
            </a:xfrm>
          </p:grpSpPr>
          <p:sp>
            <p:nvSpPr>
              <p:cNvPr id="1791" name="Google Shape;1791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3" name="Google Shape;1793;p9"/>
            <p:cNvGrpSpPr/>
            <p:nvPr/>
          </p:nvGrpSpPr>
          <p:grpSpPr>
            <a:xfrm>
              <a:off x="8696989" y="2571746"/>
              <a:ext cx="169351" cy="169361"/>
              <a:chOff x="5052650" y="3025125"/>
              <a:chExt cx="316899" cy="316978"/>
            </a:xfrm>
          </p:grpSpPr>
          <p:sp>
            <p:nvSpPr>
              <p:cNvPr id="1794" name="Google Shape;1794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9"/>
            <p:cNvGrpSpPr/>
            <p:nvPr/>
          </p:nvGrpSpPr>
          <p:grpSpPr>
            <a:xfrm>
              <a:off x="8031163" y="354963"/>
              <a:ext cx="120739" cy="120769"/>
              <a:chOff x="5052650" y="3025125"/>
              <a:chExt cx="316899" cy="316978"/>
            </a:xfrm>
          </p:grpSpPr>
          <p:sp>
            <p:nvSpPr>
              <p:cNvPr id="1798" name="Google Shape;1798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9"/>
            <p:cNvGrpSpPr/>
            <p:nvPr/>
          </p:nvGrpSpPr>
          <p:grpSpPr>
            <a:xfrm>
              <a:off x="7595856" y="2466039"/>
              <a:ext cx="211626" cy="211423"/>
              <a:chOff x="4788500" y="2618450"/>
              <a:chExt cx="130400" cy="130275"/>
            </a:xfrm>
          </p:grpSpPr>
          <p:sp>
            <p:nvSpPr>
              <p:cNvPr id="1802" name="Google Shape;1802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4" name="Google Shape;1804;p9"/>
            <p:cNvGrpSpPr/>
            <p:nvPr/>
          </p:nvGrpSpPr>
          <p:grpSpPr>
            <a:xfrm>
              <a:off x="5369274" y="162345"/>
              <a:ext cx="120724" cy="120609"/>
              <a:chOff x="4788500" y="2618450"/>
              <a:chExt cx="130400" cy="130275"/>
            </a:xfrm>
          </p:grpSpPr>
          <p:sp>
            <p:nvSpPr>
              <p:cNvPr id="1805" name="Google Shape;1805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7" name="Google Shape;1807;p9"/>
            <p:cNvGrpSpPr/>
            <p:nvPr/>
          </p:nvGrpSpPr>
          <p:grpSpPr>
            <a:xfrm>
              <a:off x="508383" y="3006501"/>
              <a:ext cx="211626" cy="211449"/>
              <a:chOff x="4788500" y="2618450"/>
              <a:chExt cx="130400" cy="130275"/>
            </a:xfrm>
          </p:grpSpPr>
          <p:sp>
            <p:nvSpPr>
              <p:cNvPr id="1808" name="Google Shape;1808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0" name="Google Shape;1810;p9"/>
            <p:cNvGrpSpPr/>
            <p:nvPr/>
          </p:nvGrpSpPr>
          <p:grpSpPr>
            <a:xfrm>
              <a:off x="3586013" y="659638"/>
              <a:ext cx="120739" cy="120769"/>
              <a:chOff x="5052650" y="3025125"/>
              <a:chExt cx="316899" cy="316978"/>
            </a:xfrm>
          </p:grpSpPr>
          <p:sp>
            <p:nvSpPr>
              <p:cNvPr id="1811" name="Google Shape;1811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4" name="Google Shape;1814;p9"/>
          <p:cNvSpPr txBox="1">
            <a:spLocks noGrp="1"/>
          </p:cNvSpPr>
          <p:nvPr>
            <p:ph type="title"/>
          </p:nvPr>
        </p:nvSpPr>
        <p:spPr>
          <a:xfrm>
            <a:off x="2539050" y="1048425"/>
            <a:ext cx="4065900" cy="140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8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15" name="Google Shape;1815;p9"/>
          <p:cNvSpPr txBox="1">
            <a:spLocks noGrp="1"/>
          </p:cNvSpPr>
          <p:nvPr>
            <p:ph type="subTitle" idx="1"/>
          </p:nvPr>
        </p:nvSpPr>
        <p:spPr>
          <a:xfrm>
            <a:off x="2783100" y="2455225"/>
            <a:ext cx="3577800" cy="95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9" name="Google Shape;2269;p13"/>
          <p:cNvGrpSpPr/>
          <p:nvPr/>
        </p:nvGrpSpPr>
        <p:grpSpPr>
          <a:xfrm flipH="1">
            <a:off x="3812516" y="0"/>
            <a:ext cx="2876946" cy="5143313"/>
            <a:chOff x="6536175" y="0"/>
            <a:chExt cx="2440158" cy="4362437"/>
          </a:xfrm>
        </p:grpSpPr>
        <p:sp>
          <p:nvSpPr>
            <p:cNvPr id="2270" name="Google Shape;2270;p13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2" name="Google Shape;2272;p13"/>
          <p:cNvSpPr/>
          <p:nvPr/>
        </p:nvSpPr>
        <p:spPr>
          <a:xfrm flipH="1">
            <a:off x="2945732" y="0"/>
            <a:ext cx="5722280" cy="5757650"/>
          </a:xfrm>
          <a:custGeom>
            <a:avLst/>
            <a:gdLst/>
            <a:ahLst/>
            <a:cxnLst/>
            <a:rect l="l" t="t" r="r" b="b"/>
            <a:pathLst>
              <a:path w="14668" h="26071" extrusionOk="0">
                <a:moveTo>
                  <a:pt x="1" y="0"/>
                </a:moveTo>
                <a:lnTo>
                  <a:pt x="1" y="26070"/>
                </a:lnTo>
                <a:lnTo>
                  <a:pt x="14667" y="26070"/>
                </a:lnTo>
                <a:lnTo>
                  <a:pt x="14667" y="22898"/>
                </a:lnTo>
                <a:cubicBezTo>
                  <a:pt x="13671" y="23286"/>
                  <a:pt x="12628" y="23466"/>
                  <a:pt x="11589" y="23466"/>
                </a:cubicBezTo>
                <a:cubicBezTo>
                  <a:pt x="6380" y="23466"/>
                  <a:pt x="1307" y="18950"/>
                  <a:pt x="3078" y="13592"/>
                </a:cubicBezTo>
                <a:cubicBezTo>
                  <a:pt x="3449" y="12478"/>
                  <a:pt x="4091" y="11459"/>
                  <a:pt x="4684" y="10430"/>
                </a:cubicBezTo>
                <a:cubicBezTo>
                  <a:pt x="5733" y="8603"/>
                  <a:pt x="6646" y="6671"/>
                  <a:pt x="6882" y="4618"/>
                </a:cubicBezTo>
                <a:cubicBezTo>
                  <a:pt x="7063" y="3042"/>
                  <a:pt x="6797" y="1381"/>
                  <a:pt x="5979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13"/>
          <p:cNvSpPr/>
          <p:nvPr/>
        </p:nvSpPr>
        <p:spPr>
          <a:xfrm>
            <a:off x="2794200" y="4474405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13"/>
          <p:cNvSpPr/>
          <p:nvPr/>
        </p:nvSpPr>
        <p:spPr>
          <a:xfrm flipH="1">
            <a:off x="3939710" y="0"/>
            <a:ext cx="4971315" cy="5541978"/>
          </a:xfrm>
          <a:custGeom>
            <a:avLst/>
            <a:gdLst/>
            <a:ahLst/>
            <a:cxnLst/>
            <a:rect l="l" t="t" r="r" b="b"/>
            <a:pathLst>
              <a:path w="14668" h="26071" extrusionOk="0">
                <a:moveTo>
                  <a:pt x="1" y="0"/>
                </a:moveTo>
                <a:lnTo>
                  <a:pt x="1" y="26070"/>
                </a:lnTo>
                <a:lnTo>
                  <a:pt x="14667" y="26070"/>
                </a:lnTo>
                <a:lnTo>
                  <a:pt x="14667" y="22898"/>
                </a:lnTo>
                <a:cubicBezTo>
                  <a:pt x="13671" y="23286"/>
                  <a:pt x="12628" y="23466"/>
                  <a:pt x="11589" y="23466"/>
                </a:cubicBezTo>
                <a:cubicBezTo>
                  <a:pt x="6380" y="23466"/>
                  <a:pt x="1307" y="18950"/>
                  <a:pt x="3078" y="13592"/>
                </a:cubicBezTo>
                <a:cubicBezTo>
                  <a:pt x="3449" y="12478"/>
                  <a:pt x="4091" y="11459"/>
                  <a:pt x="4684" y="10430"/>
                </a:cubicBezTo>
                <a:cubicBezTo>
                  <a:pt x="5733" y="8603"/>
                  <a:pt x="6646" y="6671"/>
                  <a:pt x="6882" y="4618"/>
                </a:cubicBezTo>
                <a:cubicBezTo>
                  <a:pt x="7063" y="3042"/>
                  <a:pt x="6797" y="1381"/>
                  <a:pt x="59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13"/>
          <p:cNvSpPr/>
          <p:nvPr/>
        </p:nvSpPr>
        <p:spPr>
          <a:xfrm flipH="1">
            <a:off x="4572009" y="0"/>
            <a:ext cx="4971315" cy="5757650"/>
          </a:xfrm>
          <a:custGeom>
            <a:avLst/>
            <a:gdLst/>
            <a:ahLst/>
            <a:cxnLst/>
            <a:rect l="l" t="t" r="r" b="b"/>
            <a:pathLst>
              <a:path w="14668" h="26071" extrusionOk="0">
                <a:moveTo>
                  <a:pt x="1" y="0"/>
                </a:moveTo>
                <a:lnTo>
                  <a:pt x="1" y="26070"/>
                </a:lnTo>
                <a:lnTo>
                  <a:pt x="14667" y="26070"/>
                </a:lnTo>
                <a:lnTo>
                  <a:pt x="14667" y="22898"/>
                </a:lnTo>
                <a:cubicBezTo>
                  <a:pt x="13671" y="23286"/>
                  <a:pt x="12628" y="23466"/>
                  <a:pt x="11589" y="23466"/>
                </a:cubicBezTo>
                <a:cubicBezTo>
                  <a:pt x="6380" y="23466"/>
                  <a:pt x="1307" y="18950"/>
                  <a:pt x="3078" y="13592"/>
                </a:cubicBezTo>
                <a:cubicBezTo>
                  <a:pt x="3449" y="12478"/>
                  <a:pt x="4091" y="11459"/>
                  <a:pt x="4684" y="10430"/>
                </a:cubicBezTo>
                <a:cubicBezTo>
                  <a:pt x="5733" y="8603"/>
                  <a:pt x="6646" y="6671"/>
                  <a:pt x="6882" y="4618"/>
                </a:cubicBezTo>
                <a:cubicBezTo>
                  <a:pt x="7063" y="3042"/>
                  <a:pt x="6797" y="1381"/>
                  <a:pt x="597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13"/>
          <p:cNvSpPr/>
          <p:nvPr/>
        </p:nvSpPr>
        <p:spPr>
          <a:xfrm rot="-147765" flipH="1">
            <a:off x="-36" y="4603509"/>
            <a:ext cx="6025395" cy="771865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7" name="Google Shape;2277;p13"/>
          <p:cNvGrpSpPr/>
          <p:nvPr/>
        </p:nvGrpSpPr>
        <p:grpSpPr>
          <a:xfrm>
            <a:off x="832837" y="4819586"/>
            <a:ext cx="1494014" cy="490019"/>
            <a:chOff x="1656825" y="3872400"/>
            <a:chExt cx="835625" cy="274075"/>
          </a:xfrm>
        </p:grpSpPr>
        <p:sp>
          <p:nvSpPr>
            <p:cNvPr id="2278" name="Google Shape;2278;p13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4" name="Google Shape;2304;p13"/>
          <p:cNvSpPr/>
          <p:nvPr/>
        </p:nvSpPr>
        <p:spPr>
          <a:xfrm flipH="1">
            <a:off x="-73423" y="4374064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13"/>
          <p:cNvSpPr/>
          <p:nvPr/>
        </p:nvSpPr>
        <p:spPr>
          <a:xfrm>
            <a:off x="7984624" y="1555114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13"/>
          <p:cNvSpPr/>
          <p:nvPr/>
        </p:nvSpPr>
        <p:spPr>
          <a:xfrm>
            <a:off x="8474474" y="1458975"/>
            <a:ext cx="568964" cy="120780"/>
          </a:xfrm>
          <a:custGeom>
            <a:avLst/>
            <a:gdLst/>
            <a:ahLst/>
            <a:cxnLst/>
            <a:rect l="l" t="t" r="r" b="b"/>
            <a:pathLst>
              <a:path w="12931" h="2745" extrusionOk="0">
                <a:moveTo>
                  <a:pt x="7380" y="1"/>
                </a:moveTo>
                <a:cubicBezTo>
                  <a:pt x="7095" y="1"/>
                  <a:pt x="6814" y="22"/>
                  <a:pt x="6541" y="66"/>
                </a:cubicBezTo>
                <a:cubicBezTo>
                  <a:pt x="5432" y="241"/>
                  <a:pt x="4388" y="688"/>
                  <a:pt x="3308" y="1014"/>
                </a:cubicBezTo>
                <a:cubicBezTo>
                  <a:pt x="2550" y="1245"/>
                  <a:pt x="1750" y="1467"/>
                  <a:pt x="967" y="1467"/>
                </a:cubicBezTo>
                <a:cubicBezTo>
                  <a:pt x="640" y="1467"/>
                  <a:pt x="317" y="1429"/>
                  <a:pt x="1" y="1336"/>
                </a:cubicBezTo>
                <a:lnTo>
                  <a:pt x="1" y="1336"/>
                </a:lnTo>
                <a:cubicBezTo>
                  <a:pt x="947" y="2294"/>
                  <a:pt x="2312" y="2744"/>
                  <a:pt x="3653" y="2744"/>
                </a:cubicBezTo>
                <a:cubicBezTo>
                  <a:pt x="4062" y="2744"/>
                  <a:pt x="4468" y="2703"/>
                  <a:pt x="4859" y="2620"/>
                </a:cubicBezTo>
                <a:cubicBezTo>
                  <a:pt x="6230" y="2334"/>
                  <a:pt x="7555" y="1822"/>
                  <a:pt x="8940" y="1617"/>
                </a:cubicBezTo>
                <a:cubicBezTo>
                  <a:pt x="9291" y="1564"/>
                  <a:pt x="9652" y="1535"/>
                  <a:pt x="10012" y="1535"/>
                </a:cubicBezTo>
                <a:cubicBezTo>
                  <a:pt x="11072" y="1535"/>
                  <a:pt x="12129" y="1789"/>
                  <a:pt x="12930" y="2460"/>
                </a:cubicBezTo>
                <a:cubicBezTo>
                  <a:pt x="11603" y="1036"/>
                  <a:pt x="9384" y="1"/>
                  <a:pt x="738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13"/>
          <p:cNvSpPr txBox="1">
            <a:spLocks noGrp="1"/>
          </p:cNvSpPr>
          <p:nvPr>
            <p:ph type="title"/>
          </p:nvPr>
        </p:nvSpPr>
        <p:spPr>
          <a:xfrm>
            <a:off x="720000" y="1824075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08" name="Google Shape;2308;p13"/>
          <p:cNvSpPr txBox="1">
            <a:spLocks noGrp="1"/>
          </p:cNvSpPr>
          <p:nvPr>
            <p:ph type="title" idx="2" hasCustomPrompt="1"/>
          </p:nvPr>
        </p:nvSpPr>
        <p:spPr>
          <a:xfrm>
            <a:off x="745025" y="1244125"/>
            <a:ext cx="530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9" name="Google Shape;2309;p13"/>
          <p:cNvSpPr txBox="1">
            <a:spLocks noGrp="1"/>
          </p:cNvSpPr>
          <p:nvPr>
            <p:ph type="subTitle" idx="1"/>
          </p:nvPr>
        </p:nvSpPr>
        <p:spPr>
          <a:xfrm>
            <a:off x="720000" y="2231773"/>
            <a:ext cx="2093700" cy="48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0" name="Google Shape;2310;p13"/>
          <p:cNvSpPr txBox="1">
            <a:spLocks noGrp="1"/>
          </p:cNvSpPr>
          <p:nvPr>
            <p:ph type="title" idx="3"/>
          </p:nvPr>
        </p:nvSpPr>
        <p:spPr>
          <a:xfrm>
            <a:off x="3056800" y="1824075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1" name="Google Shape;2311;p13"/>
          <p:cNvSpPr txBox="1">
            <a:spLocks noGrp="1"/>
          </p:cNvSpPr>
          <p:nvPr>
            <p:ph type="title" idx="4" hasCustomPrompt="1"/>
          </p:nvPr>
        </p:nvSpPr>
        <p:spPr>
          <a:xfrm>
            <a:off x="3075600" y="1244125"/>
            <a:ext cx="530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2" name="Google Shape;2312;p13"/>
          <p:cNvSpPr txBox="1">
            <a:spLocks noGrp="1"/>
          </p:cNvSpPr>
          <p:nvPr>
            <p:ph type="subTitle" idx="5"/>
          </p:nvPr>
        </p:nvSpPr>
        <p:spPr>
          <a:xfrm>
            <a:off x="3056800" y="2231773"/>
            <a:ext cx="2093700" cy="48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3" name="Google Shape;2313;p13"/>
          <p:cNvSpPr txBox="1">
            <a:spLocks noGrp="1"/>
          </p:cNvSpPr>
          <p:nvPr>
            <p:ph type="title" idx="6"/>
          </p:nvPr>
        </p:nvSpPr>
        <p:spPr>
          <a:xfrm>
            <a:off x="720000" y="361177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4" name="Google Shape;2314;p13"/>
          <p:cNvSpPr txBox="1">
            <a:spLocks noGrp="1"/>
          </p:cNvSpPr>
          <p:nvPr>
            <p:ph type="title" idx="7" hasCustomPrompt="1"/>
          </p:nvPr>
        </p:nvSpPr>
        <p:spPr>
          <a:xfrm>
            <a:off x="764225" y="3031850"/>
            <a:ext cx="530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5" name="Google Shape;2315;p13"/>
          <p:cNvSpPr txBox="1">
            <a:spLocks noGrp="1"/>
          </p:cNvSpPr>
          <p:nvPr>
            <p:ph type="subTitle" idx="8"/>
          </p:nvPr>
        </p:nvSpPr>
        <p:spPr>
          <a:xfrm>
            <a:off x="720000" y="4019502"/>
            <a:ext cx="2093700" cy="48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13"/>
          <p:cNvSpPr txBox="1">
            <a:spLocks noGrp="1"/>
          </p:cNvSpPr>
          <p:nvPr>
            <p:ph type="title" idx="9"/>
          </p:nvPr>
        </p:nvSpPr>
        <p:spPr>
          <a:xfrm>
            <a:off x="3056800" y="361177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17" name="Google Shape;2317;p13"/>
          <p:cNvSpPr txBox="1">
            <a:spLocks noGrp="1"/>
          </p:cNvSpPr>
          <p:nvPr>
            <p:ph type="title" idx="13" hasCustomPrompt="1"/>
          </p:nvPr>
        </p:nvSpPr>
        <p:spPr>
          <a:xfrm>
            <a:off x="3075600" y="3031850"/>
            <a:ext cx="530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18" name="Google Shape;2318;p13"/>
          <p:cNvSpPr txBox="1">
            <a:spLocks noGrp="1"/>
          </p:cNvSpPr>
          <p:nvPr>
            <p:ph type="subTitle" idx="14"/>
          </p:nvPr>
        </p:nvSpPr>
        <p:spPr>
          <a:xfrm>
            <a:off x="3056800" y="4019502"/>
            <a:ext cx="2093700" cy="48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319" name="Google Shape;2319;p13"/>
          <p:cNvGrpSpPr/>
          <p:nvPr/>
        </p:nvGrpSpPr>
        <p:grpSpPr>
          <a:xfrm flipH="1">
            <a:off x="8006255" y="1961355"/>
            <a:ext cx="1235256" cy="1030744"/>
            <a:chOff x="763250" y="1835425"/>
            <a:chExt cx="701850" cy="585650"/>
          </a:xfrm>
        </p:grpSpPr>
        <p:sp>
          <p:nvSpPr>
            <p:cNvPr id="2320" name="Google Shape;2320;p13"/>
            <p:cNvSpPr/>
            <p:nvPr/>
          </p:nvSpPr>
          <p:spPr>
            <a:xfrm>
              <a:off x="763250" y="1987000"/>
              <a:ext cx="701850" cy="434075"/>
            </a:xfrm>
            <a:custGeom>
              <a:avLst/>
              <a:gdLst/>
              <a:ahLst/>
              <a:cxnLst/>
              <a:rect l="l" t="t" r="r" b="b"/>
              <a:pathLst>
                <a:path w="28074" h="17363" extrusionOk="0">
                  <a:moveTo>
                    <a:pt x="24625" y="4664"/>
                  </a:moveTo>
                  <a:cubicBezTo>
                    <a:pt x="24802" y="4664"/>
                    <a:pt x="24952" y="4803"/>
                    <a:pt x="24957" y="4980"/>
                  </a:cubicBezTo>
                  <a:cubicBezTo>
                    <a:pt x="24967" y="5161"/>
                    <a:pt x="24831" y="5312"/>
                    <a:pt x="24646" y="5322"/>
                  </a:cubicBezTo>
                  <a:cubicBezTo>
                    <a:pt x="24640" y="5322"/>
                    <a:pt x="24634" y="5322"/>
                    <a:pt x="24628" y="5322"/>
                  </a:cubicBezTo>
                  <a:cubicBezTo>
                    <a:pt x="24455" y="5322"/>
                    <a:pt x="24314" y="5185"/>
                    <a:pt x="24304" y="5010"/>
                  </a:cubicBezTo>
                  <a:cubicBezTo>
                    <a:pt x="24294" y="4830"/>
                    <a:pt x="24435" y="4674"/>
                    <a:pt x="24616" y="4664"/>
                  </a:cubicBezTo>
                  <a:cubicBezTo>
                    <a:pt x="24619" y="4664"/>
                    <a:pt x="24622" y="4664"/>
                    <a:pt x="24625" y="4664"/>
                  </a:cubicBezTo>
                  <a:close/>
                  <a:moveTo>
                    <a:pt x="22974" y="5321"/>
                  </a:moveTo>
                  <a:cubicBezTo>
                    <a:pt x="23145" y="5321"/>
                    <a:pt x="23296" y="5455"/>
                    <a:pt x="23306" y="5633"/>
                  </a:cubicBezTo>
                  <a:cubicBezTo>
                    <a:pt x="23316" y="5814"/>
                    <a:pt x="23175" y="5969"/>
                    <a:pt x="22994" y="5979"/>
                  </a:cubicBezTo>
                  <a:cubicBezTo>
                    <a:pt x="22988" y="5979"/>
                    <a:pt x="22982" y="5980"/>
                    <a:pt x="22976" y="5980"/>
                  </a:cubicBezTo>
                  <a:cubicBezTo>
                    <a:pt x="22803" y="5980"/>
                    <a:pt x="22658" y="5843"/>
                    <a:pt x="22648" y="5668"/>
                  </a:cubicBezTo>
                  <a:cubicBezTo>
                    <a:pt x="22643" y="5487"/>
                    <a:pt x="22779" y="5332"/>
                    <a:pt x="22964" y="5322"/>
                  </a:cubicBezTo>
                  <a:cubicBezTo>
                    <a:pt x="22967" y="5322"/>
                    <a:pt x="22971" y="5321"/>
                    <a:pt x="22974" y="5321"/>
                  </a:cubicBezTo>
                  <a:close/>
                  <a:moveTo>
                    <a:pt x="23635" y="7650"/>
                  </a:moveTo>
                  <a:cubicBezTo>
                    <a:pt x="23808" y="7650"/>
                    <a:pt x="23953" y="7787"/>
                    <a:pt x="23963" y="7962"/>
                  </a:cubicBezTo>
                  <a:cubicBezTo>
                    <a:pt x="23973" y="8142"/>
                    <a:pt x="23833" y="8298"/>
                    <a:pt x="23652" y="8308"/>
                  </a:cubicBezTo>
                  <a:cubicBezTo>
                    <a:pt x="23649" y="8308"/>
                    <a:pt x="23645" y="8308"/>
                    <a:pt x="23642" y="8308"/>
                  </a:cubicBezTo>
                  <a:cubicBezTo>
                    <a:pt x="23461" y="8308"/>
                    <a:pt x="23315" y="8170"/>
                    <a:pt x="23306" y="7997"/>
                  </a:cubicBezTo>
                  <a:cubicBezTo>
                    <a:pt x="23296" y="7811"/>
                    <a:pt x="23436" y="7661"/>
                    <a:pt x="23617" y="7651"/>
                  </a:cubicBezTo>
                  <a:cubicBezTo>
                    <a:pt x="23623" y="7650"/>
                    <a:pt x="23629" y="7650"/>
                    <a:pt x="23635" y="7650"/>
                  </a:cubicBezTo>
                  <a:close/>
                  <a:moveTo>
                    <a:pt x="6671" y="8679"/>
                  </a:moveTo>
                  <a:cubicBezTo>
                    <a:pt x="6848" y="8679"/>
                    <a:pt x="6998" y="8813"/>
                    <a:pt x="7008" y="8996"/>
                  </a:cubicBezTo>
                  <a:cubicBezTo>
                    <a:pt x="7013" y="9171"/>
                    <a:pt x="6877" y="9327"/>
                    <a:pt x="6697" y="9337"/>
                  </a:cubicBezTo>
                  <a:cubicBezTo>
                    <a:pt x="6691" y="9337"/>
                    <a:pt x="6684" y="9338"/>
                    <a:pt x="6678" y="9338"/>
                  </a:cubicBezTo>
                  <a:cubicBezTo>
                    <a:pt x="6506" y="9338"/>
                    <a:pt x="6360" y="9200"/>
                    <a:pt x="6350" y="9026"/>
                  </a:cubicBezTo>
                  <a:cubicBezTo>
                    <a:pt x="6340" y="8845"/>
                    <a:pt x="6481" y="8690"/>
                    <a:pt x="6662" y="8680"/>
                  </a:cubicBezTo>
                  <a:cubicBezTo>
                    <a:pt x="6665" y="8679"/>
                    <a:pt x="6668" y="8679"/>
                    <a:pt x="6671" y="8679"/>
                  </a:cubicBezTo>
                  <a:close/>
                  <a:moveTo>
                    <a:pt x="6345" y="10255"/>
                  </a:moveTo>
                  <a:cubicBezTo>
                    <a:pt x="6521" y="10255"/>
                    <a:pt x="6672" y="10394"/>
                    <a:pt x="6677" y="10572"/>
                  </a:cubicBezTo>
                  <a:cubicBezTo>
                    <a:pt x="6687" y="10752"/>
                    <a:pt x="6546" y="10903"/>
                    <a:pt x="6365" y="10913"/>
                  </a:cubicBezTo>
                  <a:cubicBezTo>
                    <a:pt x="6359" y="10913"/>
                    <a:pt x="6353" y="10914"/>
                    <a:pt x="6347" y="10914"/>
                  </a:cubicBezTo>
                  <a:cubicBezTo>
                    <a:pt x="6174" y="10914"/>
                    <a:pt x="6029" y="10777"/>
                    <a:pt x="6024" y="10602"/>
                  </a:cubicBezTo>
                  <a:cubicBezTo>
                    <a:pt x="6014" y="10421"/>
                    <a:pt x="6155" y="10266"/>
                    <a:pt x="6335" y="10256"/>
                  </a:cubicBezTo>
                  <a:cubicBezTo>
                    <a:pt x="6338" y="10255"/>
                    <a:pt x="6342" y="10255"/>
                    <a:pt x="6345" y="10255"/>
                  </a:cubicBezTo>
                  <a:close/>
                  <a:moveTo>
                    <a:pt x="8648" y="10877"/>
                  </a:moveTo>
                  <a:cubicBezTo>
                    <a:pt x="8825" y="10877"/>
                    <a:pt x="8966" y="11015"/>
                    <a:pt x="8975" y="11189"/>
                  </a:cubicBezTo>
                  <a:cubicBezTo>
                    <a:pt x="8985" y="11370"/>
                    <a:pt x="8845" y="11525"/>
                    <a:pt x="8664" y="11535"/>
                  </a:cubicBezTo>
                  <a:cubicBezTo>
                    <a:pt x="8661" y="11536"/>
                    <a:pt x="8658" y="11536"/>
                    <a:pt x="8655" y="11536"/>
                  </a:cubicBezTo>
                  <a:cubicBezTo>
                    <a:pt x="8478" y="11536"/>
                    <a:pt x="8328" y="11402"/>
                    <a:pt x="8318" y="11219"/>
                  </a:cubicBezTo>
                  <a:cubicBezTo>
                    <a:pt x="8313" y="11039"/>
                    <a:pt x="8448" y="10888"/>
                    <a:pt x="8629" y="10878"/>
                  </a:cubicBezTo>
                  <a:cubicBezTo>
                    <a:pt x="8635" y="10878"/>
                    <a:pt x="8642" y="10877"/>
                    <a:pt x="8648" y="10877"/>
                  </a:cubicBezTo>
                  <a:close/>
                  <a:moveTo>
                    <a:pt x="21454" y="11391"/>
                  </a:moveTo>
                  <a:cubicBezTo>
                    <a:pt x="21618" y="11391"/>
                    <a:pt x="21784" y="11438"/>
                    <a:pt x="21930" y="11535"/>
                  </a:cubicBezTo>
                  <a:cubicBezTo>
                    <a:pt x="22327" y="11802"/>
                    <a:pt x="22427" y="12334"/>
                    <a:pt x="22166" y="12730"/>
                  </a:cubicBezTo>
                  <a:cubicBezTo>
                    <a:pt x="22000" y="12975"/>
                    <a:pt x="21729" y="13108"/>
                    <a:pt x="21453" y="13108"/>
                  </a:cubicBezTo>
                  <a:cubicBezTo>
                    <a:pt x="21287" y="13108"/>
                    <a:pt x="21120" y="13061"/>
                    <a:pt x="20972" y="12961"/>
                  </a:cubicBezTo>
                  <a:cubicBezTo>
                    <a:pt x="20891" y="12906"/>
                    <a:pt x="20826" y="12835"/>
                    <a:pt x="20771" y="12765"/>
                  </a:cubicBezTo>
                  <a:cubicBezTo>
                    <a:pt x="20698" y="12831"/>
                    <a:pt x="20603" y="12868"/>
                    <a:pt x="20504" y="12868"/>
                  </a:cubicBezTo>
                  <a:cubicBezTo>
                    <a:pt x="20459" y="12868"/>
                    <a:pt x="20414" y="12861"/>
                    <a:pt x="20369" y="12846"/>
                  </a:cubicBezTo>
                  <a:cubicBezTo>
                    <a:pt x="20158" y="12775"/>
                    <a:pt x="20048" y="12544"/>
                    <a:pt x="20123" y="12339"/>
                  </a:cubicBezTo>
                  <a:cubicBezTo>
                    <a:pt x="20181" y="12175"/>
                    <a:pt x="20335" y="12071"/>
                    <a:pt x="20499" y="12071"/>
                  </a:cubicBezTo>
                  <a:cubicBezTo>
                    <a:pt x="20536" y="12071"/>
                    <a:pt x="20573" y="12077"/>
                    <a:pt x="20610" y="12088"/>
                  </a:cubicBezTo>
                  <a:cubicBezTo>
                    <a:pt x="20630" y="11977"/>
                    <a:pt x="20675" y="11867"/>
                    <a:pt x="20741" y="11771"/>
                  </a:cubicBezTo>
                  <a:cubicBezTo>
                    <a:pt x="20907" y="11523"/>
                    <a:pt x="21178" y="11391"/>
                    <a:pt x="21454" y="11391"/>
                  </a:cubicBezTo>
                  <a:close/>
                  <a:moveTo>
                    <a:pt x="16587" y="13898"/>
                  </a:moveTo>
                  <a:cubicBezTo>
                    <a:pt x="16644" y="13898"/>
                    <a:pt x="16701" y="13909"/>
                    <a:pt x="16755" y="13935"/>
                  </a:cubicBezTo>
                  <a:cubicBezTo>
                    <a:pt x="16956" y="14025"/>
                    <a:pt x="17041" y="14261"/>
                    <a:pt x="16951" y="14462"/>
                  </a:cubicBezTo>
                  <a:cubicBezTo>
                    <a:pt x="16891" y="14602"/>
                    <a:pt x="16755" y="14688"/>
                    <a:pt x="16615" y="14693"/>
                  </a:cubicBezTo>
                  <a:cubicBezTo>
                    <a:pt x="16630" y="14788"/>
                    <a:pt x="16630" y="14878"/>
                    <a:pt x="16615" y="14979"/>
                  </a:cubicBezTo>
                  <a:cubicBezTo>
                    <a:pt x="16543" y="15396"/>
                    <a:pt x="16182" y="15689"/>
                    <a:pt x="15773" y="15689"/>
                  </a:cubicBezTo>
                  <a:cubicBezTo>
                    <a:pt x="15725" y="15689"/>
                    <a:pt x="15675" y="15685"/>
                    <a:pt x="15626" y="15676"/>
                  </a:cubicBezTo>
                  <a:cubicBezTo>
                    <a:pt x="15159" y="15596"/>
                    <a:pt x="14843" y="15154"/>
                    <a:pt x="14923" y="14688"/>
                  </a:cubicBezTo>
                  <a:cubicBezTo>
                    <a:pt x="14996" y="14268"/>
                    <a:pt x="15360" y="13974"/>
                    <a:pt x="15776" y="13974"/>
                  </a:cubicBezTo>
                  <a:cubicBezTo>
                    <a:pt x="15823" y="13974"/>
                    <a:pt x="15870" y="13977"/>
                    <a:pt x="15917" y="13985"/>
                  </a:cubicBezTo>
                  <a:cubicBezTo>
                    <a:pt x="16033" y="14010"/>
                    <a:pt x="16143" y="14050"/>
                    <a:pt x="16233" y="14110"/>
                  </a:cubicBezTo>
                  <a:cubicBezTo>
                    <a:pt x="16306" y="13977"/>
                    <a:pt x="16443" y="13898"/>
                    <a:pt x="16587" y="13898"/>
                  </a:cubicBezTo>
                  <a:close/>
                  <a:moveTo>
                    <a:pt x="11770" y="15220"/>
                  </a:moveTo>
                  <a:cubicBezTo>
                    <a:pt x="11942" y="15220"/>
                    <a:pt x="12093" y="15358"/>
                    <a:pt x="12102" y="15536"/>
                  </a:cubicBezTo>
                  <a:cubicBezTo>
                    <a:pt x="12112" y="15717"/>
                    <a:pt x="11972" y="15867"/>
                    <a:pt x="11791" y="15877"/>
                  </a:cubicBezTo>
                  <a:cubicBezTo>
                    <a:pt x="11785" y="15878"/>
                    <a:pt x="11779" y="15878"/>
                    <a:pt x="11773" y="15878"/>
                  </a:cubicBezTo>
                  <a:cubicBezTo>
                    <a:pt x="11600" y="15878"/>
                    <a:pt x="11455" y="15741"/>
                    <a:pt x="11445" y="15566"/>
                  </a:cubicBezTo>
                  <a:cubicBezTo>
                    <a:pt x="11435" y="15385"/>
                    <a:pt x="11575" y="15235"/>
                    <a:pt x="11761" y="15220"/>
                  </a:cubicBezTo>
                  <a:cubicBezTo>
                    <a:pt x="11764" y="15220"/>
                    <a:pt x="11767" y="15220"/>
                    <a:pt x="11770" y="15220"/>
                  </a:cubicBezTo>
                  <a:close/>
                  <a:moveTo>
                    <a:pt x="25811" y="1"/>
                  </a:moveTo>
                  <a:cubicBezTo>
                    <a:pt x="23747" y="1"/>
                    <a:pt x="21650" y="418"/>
                    <a:pt x="19807" y="1261"/>
                  </a:cubicBezTo>
                  <a:cubicBezTo>
                    <a:pt x="18020" y="2074"/>
                    <a:pt x="16409" y="3259"/>
                    <a:pt x="14582" y="3991"/>
                  </a:cubicBezTo>
                  <a:cubicBezTo>
                    <a:pt x="12469" y="4840"/>
                    <a:pt x="10155" y="5056"/>
                    <a:pt x="8002" y="5793"/>
                  </a:cubicBezTo>
                  <a:cubicBezTo>
                    <a:pt x="4533" y="6983"/>
                    <a:pt x="1652" y="9809"/>
                    <a:pt x="1" y="13081"/>
                  </a:cubicBezTo>
                  <a:cubicBezTo>
                    <a:pt x="3399" y="15079"/>
                    <a:pt x="7073" y="16741"/>
                    <a:pt x="10978" y="17227"/>
                  </a:cubicBezTo>
                  <a:cubicBezTo>
                    <a:pt x="11696" y="17317"/>
                    <a:pt x="12423" y="17363"/>
                    <a:pt x="13151" y="17363"/>
                  </a:cubicBezTo>
                  <a:cubicBezTo>
                    <a:pt x="16389" y="17363"/>
                    <a:pt x="19640" y="16455"/>
                    <a:pt x="22131" y="14427"/>
                  </a:cubicBezTo>
                  <a:cubicBezTo>
                    <a:pt x="26232" y="11084"/>
                    <a:pt x="27597" y="5442"/>
                    <a:pt x="28074" y="172"/>
                  </a:cubicBezTo>
                  <a:cubicBezTo>
                    <a:pt x="27334" y="58"/>
                    <a:pt x="26575" y="1"/>
                    <a:pt x="2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1370600" y="2103575"/>
              <a:ext cx="16825" cy="16500"/>
            </a:xfrm>
            <a:custGeom>
              <a:avLst/>
              <a:gdLst/>
              <a:ahLst/>
              <a:cxnLst/>
              <a:rect l="l" t="t" r="r" b="b"/>
              <a:pathLst>
                <a:path w="673" h="660" extrusionOk="0">
                  <a:moveTo>
                    <a:pt x="331" y="1"/>
                  </a:moveTo>
                  <a:cubicBezTo>
                    <a:pt x="328" y="1"/>
                    <a:pt x="325" y="1"/>
                    <a:pt x="322" y="1"/>
                  </a:cubicBezTo>
                  <a:cubicBezTo>
                    <a:pt x="141" y="11"/>
                    <a:pt x="0" y="167"/>
                    <a:pt x="10" y="347"/>
                  </a:cubicBezTo>
                  <a:cubicBezTo>
                    <a:pt x="20" y="522"/>
                    <a:pt x="161" y="659"/>
                    <a:pt x="334" y="659"/>
                  </a:cubicBezTo>
                  <a:cubicBezTo>
                    <a:pt x="340" y="659"/>
                    <a:pt x="346" y="659"/>
                    <a:pt x="352" y="659"/>
                  </a:cubicBezTo>
                  <a:cubicBezTo>
                    <a:pt x="537" y="649"/>
                    <a:pt x="673" y="498"/>
                    <a:pt x="663" y="317"/>
                  </a:cubicBezTo>
                  <a:cubicBezTo>
                    <a:pt x="658" y="140"/>
                    <a:pt x="50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1345625" y="2178250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40" y="0"/>
                  </a:moveTo>
                  <a:cubicBezTo>
                    <a:pt x="334" y="0"/>
                    <a:pt x="328" y="0"/>
                    <a:pt x="322" y="1"/>
                  </a:cubicBezTo>
                  <a:cubicBezTo>
                    <a:pt x="141" y="11"/>
                    <a:pt x="1" y="161"/>
                    <a:pt x="11" y="347"/>
                  </a:cubicBezTo>
                  <a:cubicBezTo>
                    <a:pt x="20" y="520"/>
                    <a:pt x="166" y="658"/>
                    <a:pt x="347" y="658"/>
                  </a:cubicBezTo>
                  <a:cubicBezTo>
                    <a:pt x="350" y="658"/>
                    <a:pt x="354" y="658"/>
                    <a:pt x="357" y="658"/>
                  </a:cubicBezTo>
                  <a:cubicBezTo>
                    <a:pt x="538" y="648"/>
                    <a:pt x="678" y="492"/>
                    <a:pt x="668" y="312"/>
                  </a:cubicBezTo>
                  <a:cubicBezTo>
                    <a:pt x="658" y="137"/>
                    <a:pt x="513" y="0"/>
                    <a:pt x="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1329325" y="212002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1"/>
                    <a:pt x="321" y="1"/>
                  </a:cubicBezTo>
                  <a:cubicBezTo>
                    <a:pt x="136" y="11"/>
                    <a:pt x="0" y="166"/>
                    <a:pt x="5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3"/>
                    <a:pt x="663" y="312"/>
                  </a:cubicBezTo>
                  <a:cubicBezTo>
                    <a:pt x="653" y="134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1278500" y="2271750"/>
              <a:ext cx="45450" cy="42975"/>
            </a:xfrm>
            <a:custGeom>
              <a:avLst/>
              <a:gdLst/>
              <a:ahLst/>
              <a:cxnLst/>
              <a:rect l="l" t="t" r="r" b="b"/>
              <a:pathLst>
                <a:path w="1818" h="1719" extrusionOk="0">
                  <a:moveTo>
                    <a:pt x="844" y="1"/>
                  </a:moveTo>
                  <a:cubicBezTo>
                    <a:pt x="568" y="1"/>
                    <a:pt x="297" y="133"/>
                    <a:pt x="131" y="381"/>
                  </a:cubicBezTo>
                  <a:cubicBezTo>
                    <a:pt x="65" y="477"/>
                    <a:pt x="20" y="587"/>
                    <a:pt x="0" y="698"/>
                  </a:cubicBezTo>
                  <a:cubicBezTo>
                    <a:pt x="5" y="698"/>
                    <a:pt x="15" y="698"/>
                    <a:pt x="20" y="703"/>
                  </a:cubicBezTo>
                  <a:cubicBezTo>
                    <a:pt x="231" y="773"/>
                    <a:pt x="342" y="1004"/>
                    <a:pt x="271" y="1215"/>
                  </a:cubicBezTo>
                  <a:cubicBezTo>
                    <a:pt x="246" y="1280"/>
                    <a:pt x="206" y="1330"/>
                    <a:pt x="161" y="1375"/>
                  </a:cubicBezTo>
                  <a:cubicBezTo>
                    <a:pt x="216" y="1445"/>
                    <a:pt x="281" y="1516"/>
                    <a:pt x="362" y="1571"/>
                  </a:cubicBezTo>
                  <a:cubicBezTo>
                    <a:pt x="510" y="1671"/>
                    <a:pt x="677" y="1718"/>
                    <a:pt x="843" y="1718"/>
                  </a:cubicBezTo>
                  <a:cubicBezTo>
                    <a:pt x="1119" y="1718"/>
                    <a:pt x="1390" y="1585"/>
                    <a:pt x="1556" y="1340"/>
                  </a:cubicBezTo>
                  <a:cubicBezTo>
                    <a:pt x="1817" y="944"/>
                    <a:pt x="1717" y="412"/>
                    <a:pt x="1320" y="145"/>
                  </a:cubicBezTo>
                  <a:cubicBezTo>
                    <a:pt x="1174" y="48"/>
                    <a:pt x="1008" y="1"/>
                    <a:pt x="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1277375" y="2289175"/>
              <a:ext cx="9675" cy="16975"/>
            </a:xfrm>
            <a:custGeom>
              <a:avLst/>
              <a:gdLst/>
              <a:ahLst/>
              <a:cxnLst/>
              <a:rect l="l" t="t" r="r" b="b"/>
              <a:pathLst>
                <a:path w="387" h="679" extrusionOk="0">
                  <a:moveTo>
                    <a:pt x="45" y="1"/>
                  </a:moveTo>
                  <a:cubicBezTo>
                    <a:pt x="0" y="237"/>
                    <a:pt x="55" y="482"/>
                    <a:pt x="206" y="678"/>
                  </a:cubicBezTo>
                  <a:cubicBezTo>
                    <a:pt x="251" y="633"/>
                    <a:pt x="291" y="583"/>
                    <a:pt x="316" y="518"/>
                  </a:cubicBezTo>
                  <a:cubicBezTo>
                    <a:pt x="387" y="307"/>
                    <a:pt x="276" y="76"/>
                    <a:pt x="65" y="6"/>
                  </a:cubicBezTo>
                  <a:cubicBezTo>
                    <a:pt x="60" y="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1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1264450" y="2288775"/>
              <a:ext cx="18075" cy="19950"/>
            </a:xfrm>
            <a:custGeom>
              <a:avLst/>
              <a:gdLst/>
              <a:ahLst/>
              <a:cxnLst/>
              <a:rect l="l" t="t" r="r" b="b"/>
              <a:pathLst>
                <a:path w="723" h="798" extrusionOk="0">
                  <a:moveTo>
                    <a:pt x="451" y="0"/>
                  </a:moveTo>
                  <a:cubicBezTo>
                    <a:pt x="287" y="0"/>
                    <a:pt x="133" y="104"/>
                    <a:pt x="75" y="268"/>
                  </a:cubicBezTo>
                  <a:cubicBezTo>
                    <a:pt x="0" y="473"/>
                    <a:pt x="110" y="704"/>
                    <a:pt x="321" y="775"/>
                  </a:cubicBezTo>
                  <a:cubicBezTo>
                    <a:pt x="366" y="790"/>
                    <a:pt x="411" y="797"/>
                    <a:pt x="456" y="797"/>
                  </a:cubicBezTo>
                  <a:cubicBezTo>
                    <a:pt x="555" y="797"/>
                    <a:pt x="650" y="760"/>
                    <a:pt x="723" y="694"/>
                  </a:cubicBezTo>
                  <a:cubicBezTo>
                    <a:pt x="572" y="498"/>
                    <a:pt x="517" y="253"/>
                    <a:pt x="562" y="17"/>
                  </a:cubicBezTo>
                  <a:cubicBezTo>
                    <a:pt x="525" y="6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1169075" y="2334425"/>
              <a:ext cx="20225" cy="19900"/>
            </a:xfrm>
            <a:custGeom>
              <a:avLst/>
              <a:gdLst/>
              <a:ahLst/>
              <a:cxnLst/>
              <a:rect l="l" t="t" r="r" b="b"/>
              <a:pathLst>
                <a:path w="809" h="796" extrusionOk="0">
                  <a:moveTo>
                    <a:pt x="354" y="1"/>
                  </a:moveTo>
                  <a:cubicBezTo>
                    <a:pt x="210" y="1"/>
                    <a:pt x="73" y="80"/>
                    <a:pt x="0" y="213"/>
                  </a:cubicBezTo>
                  <a:cubicBezTo>
                    <a:pt x="206" y="344"/>
                    <a:pt x="342" y="560"/>
                    <a:pt x="382" y="796"/>
                  </a:cubicBezTo>
                  <a:cubicBezTo>
                    <a:pt x="522" y="791"/>
                    <a:pt x="658" y="705"/>
                    <a:pt x="718" y="565"/>
                  </a:cubicBezTo>
                  <a:cubicBezTo>
                    <a:pt x="808" y="364"/>
                    <a:pt x="723" y="128"/>
                    <a:pt x="522" y="38"/>
                  </a:cubicBezTo>
                  <a:cubicBezTo>
                    <a:pt x="468" y="12"/>
                    <a:pt x="411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134300" y="2336325"/>
              <a:ext cx="44700" cy="42925"/>
            </a:xfrm>
            <a:custGeom>
              <a:avLst/>
              <a:gdLst/>
              <a:ahLst/>
              <a:cxnLst/>
              <a:rect l="l" t="t" r="r" b="b"/>
              <a:pathLst>
                <a:path w="1788" h="1717" extrusionOk="0">
                  <a:moveTo>
                    <a:pt x="934" y="1"/>
                  </a:moveTo>
                  <a:cubicBezTo>
                    <a:pt x="518" y="1"/>
                    <a:pt x="154" y="295"/>
                    <a:pt x="81" y="715"/>
                  </a:cubicBezTo>
                  <a:cubicBezTo>
                    <a:pt x="1" y="1181"/>
                    <a:pt x="317" y="1623"/>
                    <a:pt x="784" y="1703"/>
                  </a:cubicBezTo>
                  <a:cubicBezTo>
                    <a:pt x="833" y="1712"/>
                    <a:pt x="883" y="1716"/>
                    <a:pt x="931" y="1716"/>
                  </a:cubicBezTo>
                  <a:cubicBezTo>
                    <a:pt x="1340" y="1716"/>
                    <a:pt x="1701" y="1423"/>
                    <a:pt x="1773" y="1006"/>
                  </a:cubicBezTo>
                  <a:cubicBezTo>
                    <a:pt x="1788" y="905"/>
                    <a:pt x="1788" y="815"/>
                    <a:pt x="1773" y="720"/>
                  </a:cubicBezTo>
                  <a:cubicBezTo>
                    <a:pt x="1757" y="722"/>
                    <a:pt x="1740" y="723"/>
                    <a:pt x="1724" y="723"/>
                  </a:cubicBezTo>
                  <a:cubicBezTo>
                    <a:pt x="1675" y="723"/>
                    <a:pt x="1627" y="712"/>
                    <a:pt x="1582" y="690"/>
                  </a:cubicBezTo>
                  <a:cubicBezTo>
                    <a:pt x="1381" y="594"/>
                    <a:pt x="1291" y="358"/>
                    <a:pt x="1381" y="157"/>
                  </a:cubicBezTo>
                  <a:cubicBezTo>
                    <a:pt x="1386" y="152"/>
                    <a:pt x="1391" y="147"/>
                    <a:pt x="1391" y="137"/>
                  </a:cubicBezTo>
                  <a:cubicBezTo>
                    <a:pt x="1301" y="77"/>
                    <a:pt x="1191" y="37"/>
                    <a:pt x="1075" y="12"/>
                  </a:cubicBezTo>
                  <a:cubicBezTo>
                    <a:pt x="1028" y="4"/>
                    <a:pt x="98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1166550" y="2339750"/>
              <a:ext cx="12075" cy="14675"/>
            </a:xfrm>
            <a:custGeom>
              <a:avLst/>
              <a:gdLst/>
              <a:ahLst/>
              <a:cxnLst/>
              <a:rect l="l" t="t" r="r" b="b"/>
              <a:pathLst>
                <a:path w="483" h="587" extrusionOk="0">
                  <a:moveTo>
                    <a:pt x="101" y="0"/>
                  </a:moveTo>
                  <a:cubicBezTo>
                    <a:pt x="101" y="10"/>
                    <a:pt x="96" y="15"/>
                    <a:pt x="91" y="20"/>
                  </a:cubicBezTo>
                  <a:cubicBezTo>
                    <a:pt x="1" y="221"/>
                    <a:pt x="91" y="457"/>
                    <a:pt x="292" y="553"/>
                  </a:cubicBezTo>
                  <a:cubicBezTo>
                    <a:pt x="337" y="575"/>
                    <a:pt x="385" y="586"/>
                    <a:pt x="434" y="586"/>
                  </a:cubicBezTo>
                  <a:cubicBezTo>
                    <a:pt x="450" y="586"/>
                    <a:pt x="467" y="585"/>
                    <a:pt x="483" y="583"/>
                  </a:cubicBezTo>
                  <a:cubicBezTo>
                    <a:pt x="443" y="347"/>
                    <a:pt x="307" y="131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1049100" y="2367475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36" y="1"/>
                  </a:moveTo>
                  <a:cubicBezTo>
                    <a:pt x="333" y="1"/>
                    <a:pt x="330" y="1"/>
                    <a:pt x="327" y="1"/>
                  </a:cubicBezTo>
                  <a:cubicBezTo>
                    <a:pt x="141" y="16"/>
                    <a:pt x="1" y="166"/>
                    <a:pt x="11" y="347"/>
                  </a:cubicBezTo>
                  <a:cubicBezTo>
                    <a:pt x="21" y="522"/>
                    <a:pt x="166" y="659"/>
                    <a:pt x="339" y="659"/>
                  </a:cubicBezTo>
                  <a:cubicBezTo>
                    <a:pt x="345" y="659"/>
                    <a:pt x="351" y="659"/>
                    <a:pt x="357" y="658"/>
                  </a:cubicBezTo>
                  <a:cubicBezTo>
                    <a:pt x="538" y="648"/>
                    <a:pt x="678" y="498"/>
                    <a:pt x="668" y="317"/>
                  </a:cubicBezTo>
                  <a:cubicBezTo>
                    <a:pt x="659" y="139"/>
                    <a:pt x="508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971050" y="2258925"/>
              <a:ext cx="16850" cy="16350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36" y="0"/>
                  </a:moveTo>
                  <a:cubicBezTo>
                    <a:pt x="330" y="0"/>
                    <a:pt x="323" y="1"/>
                    <a:pt x="317" y="1"/>
                  </a:cubicBezTo>
                  <a:cubicBezTo>
                    <a:pt x="136" y="11"/>
                    <a:pt x="1" y="162"/>
                    <a:pt x="6" y="342"/>
                  </a:cubicBezTo>
                  <a:cubicBezTo>
                    <a:pt x="16" y="522"/>
                    <a:pt x="161" y="654"/>
                    <a:pt x="333" y="654"/>
                  </a:cubicBezTo>
                  <a:cubicBezTo>
                    <a:pt x="340" y="654"/>
                    <a:pt x="346" y="654"/>
                    <a:pt x="352" y="653"/>
                  </a:cubicBezTo>
                  <a:cubicBezTo>
                    <a:pt x="533" y="648"/>
                    <a:pt x="673" y="493"/>
                    <a:pt x="663" y="312"/>
                  </a:cubicBezTo>
                  <a:cubicBezTo>
                    <a:pt x="654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921750" y="22039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5" y="0"/>
                    <a:pt x="322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20" y="521"/>
                    <a:pt x="166" y="659"/>
                    <a:pt x="338" y="659"/>
                  </a:cubicBezTo>
                  <a:cubicBezTo>
                    <a:pt x="344" y="659"/>
                    <a:pt x="351" y="658"/>
                    <a:pt x="357" y="658"/>
                  </a:cubicBezTo>
                  <a:cubicBezTo>
                    <a:pt x="537" y="648"/>
                    <a:pt x="673" y="492"/>
                    <a:pt x="668" y="317"/>
                  </a:cubicBezTo>
                  <a:cubicBezTo>
                    <a:pt x="658" y="134"/>
                    <a:pt x="508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913600" y="22433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0"/>
                    <a:pt x="321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7"/>
                    <a:pt x="663" y="317"/>
                  </a:cubicBezTo>
                  <a:cubicBezTo>
                    <a:pt x="658" y="139"/>
                    <a:pt x="507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3"/>
            <p:cNvSpPr/>
            <p:nvPr/>
          </p:nvSpPr>
          <p:spPr>
            <a:xfrm>
              <a:off x="1135825" y="2301975"/>
              <a:ext cx="46700" cy="29900"/>
            </a:xfrm>
            <a:custGeom>
              <a:avLst/>
              <a:gdLst/>
              <a:ahLst/>
              <a:cxnLst/>
              <a:rect l="l" t="t" r="r" b="b"/>
              <a:pathLst>
                <a:path w="1868" h="1196" fill="none" extrusionOk="0">
                  <a:moveTo>
                    <a:pt x="1867" y="221"/>
                  </a:moveTo>
                  <a:cubicBezTo>
                    <a:pt x="1054" y="1"/>
                    <a:pt x="276" y="472"/>
                    <a:pt x="0" y="1195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3"/>
            <p:cNvSpPr/>
            <p:nvPr/>
          </p:nvSpPr>
          <p:spPr>
            <a:xfrm>
              <a:off x="1245875" y="2252025"/>
              <a:ext cx="49825" cy="24500"/>
            </a:xfrm>
            <a:custGeom>
              <a:avLst/>
              <a:gdLst/>
              <a:ahLst/>
              <a:cxnLst/>
              <a:rect l="l" t="t" r="r" b="b"/>
              <a:pathLst>
                <a:path w="1993" h="980" fill="none" extrusionOk="0">
                  <a:moveTo>
                    <a:pt x="0" y="980"/>
                  </a:moveTo>
                  <a:cubicBezTo>
                    <a:pt x="402" y="237"/>
                    <a:pt x="1285" y="1"/>
                    <a:pt x="1993" y="307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899525" y="1835425"/>
              <a:ext cx="204575" cy="259275"/>
            </a:xfrm>
            <a:custGeom>
              <a:avLst/>
              <a:gdLst/>
              <a:ahLst/>
              <a:cxnLst/>
              <a:rect l="l" t="t" r="r" b="b"/>
              <a:pathLst>
                <a:path w="8183" h="10371" fill="none" extrusionOk="0">
                  <a:moveTo>
                    <a:pt x="8182" y="10371"/>
                  </a:moveTo>
                  <a:cubicBezTo>
                    <a:pt x="8032" y="9251"/>
                    <a:pt x="7344" y="8217"/>
                    <a:pt x="6365" y="7655"/>
                  </a:cubicBezTo>
                  <a:cubicBezTo>
                    <a:pt x="4498" y="6576"/>
                    <a:pt x="2465" y="7339"/>
                    <a:pt x="980" y="5346"/>
                  </a:cubicBezTo>
                  <a:cubicBezTo>
                    <a:pt x="247" y="4358"/>
                    <a:pt x="1" y="2977"/>
                    <a:pt x="513" y="1858"/>
                  </a:cubicBezTo>
                  <a:cubicBezTo>
                    <a:pt x="1020" y="739"/>
                    <a:pt x="2340" y="1"/>
                    <a:pt x="3529" y="30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808800" y="2305750"/>
              <a:ext cx="172200" cy="62750"/>
            </a:xfrm>
            <a:custGeom>
              <a:avLst/>
              <a:gdLst/>
              <a:ahLst/>
              <a:cxnLst/>
              <a:rect l="l" t="t" r="r" b="b"/>
              <a:pathLst>
                <a:path w="6888" h="2510" fill="none" extrusionOk="0">
                  <a:moveTo>
                    <a:pt x="1" y="0"/>
                  </a:moveTo>
                  <a:cubicBezTo>
                    <a:pt x="2079" y="1325"/>
                    <a:pt x="4448" y="2189"/>
                    <a:pt x="6887" y="251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1395075" y="2023400"/>
              <a:ext cx="2900" cy="37175"/>
            </a:xfrm>
            <a:custGeom>
              <a:avLst/>
              <a:gdLst/>
              <a:ahLst/>
              <a:cxnLst/>
              <a:rect l="l" t="t" r="r" b="b"/>
              <a:pathLst>
                <a:path w="116" h="1487" fill="none" extrusionOk="0">
                  <a:moveTo>
                    <a:pt x="116" y="1"/>
                  </a:moveTo>
                  <a:cubicBezTo>
                    <a:pt x="30" y="493"/>
                    <a:pt x="0" y="990"/>
                    <a:pt x="20" y="148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1414525" y="2025925"/>
              <a:ext cx="4650" cy="29750"/>
            </a:xfrm>
            <a:custGeom>
              <a:avLst/>
              <a:gdLst/>
              <a:ahLst/>
              <a:cxnLst/>
              <a:rect l="l" t="t" r="r" b="b"/>
              <a:pathLst>
                <a:path w="186" h="1190" fill="none" extrusionOk="0">
                  <a:moveTo>
                    <a:pt x="186" y="0"/>
                  </a:moveTo>
                  <a:cubicBezTo>
                    <a:pt x="121" y="397"/>
                    <a:pt x="60" y="793"/>
                    <a:pt x="0" y="11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1180375" y="2353675"/>
              <a:ext cx="90350" cy="37675"/>
            </a:xfrm>
            <a:custGeom>
              <a:avLst/>
              <a:gdLst/>
              <a:ahLst/>
              <a:cxnLst/>
              <a:rect l="l" t="t" r="r" b="b"/>
              <a:pathLst>
                <a:path w="3614" h="1507" fill="none" extrusionOk="0">
                  <a:moveTo>
                    <a:pt x="0" y="819"/>
                  </a:moveTo>
                  <a:cubicBezTo>
                    <a:pt x="1210" y="1506"/>
                    <a:pt x="2756" y="1029"/>
                    <a:pt x="36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1177975" y="2362700"/>
              <a:ext cx="7175" cy="26125"/>
            </a:xfrm>
            <a:custGeom>
              <a:avLst/>
              <a:gdLst/>
              <a:ahLst/>
              <a:cxnLst/>
              <a:rect l="l" t="t" r="r" b="b"/>
              <a:pathLst>
                <a:path w="287" h="1045" fill="none" extrusionOk="0">
                  <a:moveTo>
                    <a:pt x="101" y="1045"/>
                  </a:moveTo>
                  <a:cubicBezTo>
                    <a:pt x="1" y="694"/>
                    <a:pt x="71" y="297"/>
                    <a:pt x="287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1225925" y="2093300"/>
              <a:ext cx="11675" cy="62900"/>
            </a:xfrm>
            <a:custGeom>
              <a:avLst/>
              <a:gdLst/>
              <a:ahLst/>
              <a:cxnLst/>
              <a:rect l="l" t="t" r="r" b="b"/>
              <a:pathLst>
                <a:path w="467" h="2516" fill="none" extrusionOk="0">
                  <a:moveTo>
                    <a:pt x="0" y="1"/>
                  </a:moveTo>
                  <a:cubicBezTo>
                    <a:pt x="156" y="839"/>
                    <a:pt x="311" y="1677"/>
                    <a:pt x="467" y="251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3" name="Google Shape;2343;p13"/>
          <p:cNvGrpSpPr/>
          <p:nvPr/>
        </p:nvGrpSpPr>
        <p:grpSpPr>
          <a:xfrm flipH="1">
            <a:off x="6929105" y="237364"/>
            <a:ext cx="2336438" cy="780360"/>
            <a:chOff x="4897050" y="1836675"/>
            <a:chExt cx="1283475" cy="428675"/>
          </a:xfrm>
        </p:grpSpPr>
        <p:sp>
          <p:nvSpPr>
            <p:cNvPr id="2344" name="Google Shape;2344;p13"/>
            <p:cNvSpPr/>
            <p:nvPr/>
          </p:nvSpPr>
          <p:spPr>
            <a:xfrm>
              <a:off x="6129175" y="1993425"/>
              <a:ext cx="51350" cy="30875"/>
            </a:xfrm>
            <a:custGeom>
              <a:avLst/>
              <a:gdLst/>
              <a:ahLst/>
              <a:cxnLst/>
              <a:rect l="l" t="t" r="r" b="b"/>
              <a:pathLst>
                <a:path w="2054" h="1235" extrusionOk="0">
                  <a:moveTo>
                    <a:pt x="0" y="0"/>
                  </a:moveTo>
                  <a:lnTo>
                    <a:pt x="0" y="0"/>
                  </a:lnTo>
                  <a:cubicBezTo>
                    <a:pt x="382" y="261"/>
                    <a:pt x="592" y="748"/>
                    <a:pt x="527" y="1210"/>
                  </a:cubicBezTo>
                  <a:lnTo>
                    <a:pt x="527" y="1235"/>
                  </a:lnTo>
                  <a:cubicBezTo>
                    <a:pt x="743" y="1225"/>
                    <a:pt x="954" y="1215"/>
                    <a:pt x="1165" y="1205"/>
                  </a:cubicBezTo>
                  <a:cubicBezTo>
                    <a:pt x="1451" y="1185"/>
                    <a:pt x="1732" y="1170"/>
                    <a:pt x="2013" y="1155"/>
                  </a:cubicBezTo>
                  <a:cubicBezTo>
                    <a:pt x="2053" y="793"/>
                    <a:pt x="1877" y="397"/>
                    <a:pt x="1541" y="236"/>
                  </a:cubicBezTo>
                  <a:cubicBezTo>
                    <a:pt x="1024" y="156"/>
                    <a:pt x="517" y="7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5990750" y="1973225"/>
              <a:ext cx="96900" cy="55225"/>
            </a:xfrm>
            <a:custGeom>
              <a:avLst/>
              <a:gdLst/>
              <a:ahLst/>
              <a:cxnLst/>
              <a:rect l="l" t="t" r="r" b="b"/>
              <a:pathLst>
                <a:path w="3876" h="2209" extrusionOk="0">
                  <a:moveTo>
                    <a:pt x="1" y="0"/>
                  </a:moveTo>
                  <a:lnTo>
                    <a:pt x="1" y="20"/>
                  </a:lnTo>
                  <a:cubicBezTo>
                    <a:pt x="688" y="467"/>
                    <a:pt x="1180" y="1370"/>
                    <a:pt x="1050" y="2198"/>
                  </a:cubicBezTo>
                  <a:lnTo>
                    <a:pt x="1050" y="2209"/>
                  </a:lnTo>
                  <a:cubicBezTo>
                    <a:pt x="1602" y="2198"/>
                    <a:pt x="2159" y="2188"/>
                    <a:pt x="2711" y="2173"/>
                  </a:cubicBezTo>
                  <a:cubicBezTo>
                    <a:pt x="3078" y="2163"/>
                    <a:pt x="3444" y="2153"/>
                    <a:pt x="3815" y="2138"/>
                  </a:cubicBezTo>
                  <a:cubicBezTo>
                    <a:pt x="3876" y="1827"/>
                    <a:pt x="3785" y="1501"/>
                    <a:pt x="3620" y="1220"/>
                  </a:cubicBezTo>
                  <a:cubicBezTo>
                    <a:pt x="3449" y="929"/>
                    <a:pt x="3198" y="683"/>
                    <a:pt x="2952" y="442"/>
                  </a:cubicBezTo>
                  <a:lnTo>
                    <a:pt x="2957" y="427"/>
                  </a:lnTo>
                  <a:cubicBezTo>
                    <a:pt x="2571" y="371"/>
                    <a:pt x="2184" y="316"/>
                    <a:pt x="1798" y="261"/>
                  </a:cubicBezTo>
                  <a:cubicBezTo>
                    <a:pt x="1195" y="181"/>
                    <a:pt x="598" y="8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6064550" y="1983875"/>
              <a:ext cx="79450" cy="42825"/>
            </a:xfrm>
            <a:custGeom>
              <a:avLst/>
              <a:gdLst/>
              <a:ahLst/>
              <a:cxnLst/>
              <a:rect l="l" t="t" r="r" b="b"/>
              <a:pathLst>
                <a:path w="3178" h="1713" extrusionOk="0">
                  <a:moveTo>
                    <a:pt x="5" y="1"/>
                  </a:moveTo>
                  <a:lnTo>
                    <a:pt x="0" y="16"/>
                  </a:lnTo>
                  <a:cubicBezTo>
                    <a:pt x="246" y="257"/>
                    <a:pt x="497" y="503"/>
                    <a:pt x="668" y="794"/>
                  </a:cubicBezTo>
                  <a:cubicBezTo>
                    <a:pt x="833" y="1075"/>
                    <a:pt x="924" y="1401"/>
                    <a:pt x="863" y="1712"/>
                  </a:cubicBezTo>
                  <a:cubicBezTo>
                    <a:pt x="1611" y="1687"/>
                    <a:pt x="2364" y="1657"/>
                    <a:pt x="3112" y="1617"/>
                  </a:cubicBezTo>
                  <a:lnTo>
                    <a:pt x="3112" y="1592"/>
                  </a:lnTo>
                  <a:cubicBezTo>
                    <a:pt x="3177" y="1130"/>
                    <a:pt x="2967" y="643"/>
                    <a:pt x="2585" y="377"/>
                  </a:cubicBezTo>
                  <a:cubicBezTo>
                    <a:pt x="2465" y="362"/>
                    <a:pt x="2344" y="342"/>
                    <a:pt x="2224" y="327"/>
                  </a:cubicBezTo>
                  <a:cubicBezTo>
                    <a:pt x="1486" y="217"/>
                    <a:pt x="743" y="106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5955000" y="1968325"/>
              <a:ext cx="65275" cy="60375"/>
            </a:xfrm>
            <a:custGeom>
              <a:avLst/>
              <a:gdLst/>
              <a:ahLst/>
              <a:cxnLst/>
              <a:rect l="l" t="t" r="r" b="b"/>
              <a:pathLst>
                <a:path w="2611" h="2415" extrusionOk="0">
                  <a:moveTo>
                    <a:pt x="0" y="0"/>
                  </a:moveTo>
                  <a:cubicBezTo>
                    <a:pt x="211" y="743"/>
                    <a:pt x="216" y="1581"/>
                    <a:pt x="66" y="2415"/>
                  </a:cubicBezTo>
                  <a:lnTo>
                    <a:pt x="151" y="2415"/>
                  </a:lnTo>
                  <a:cubicBezTo>
                    <a:pt x="929" y="2415"/>
                    <a:pt x="1702" y="2415"/>
                    <a:pt x="2480" y="2405"/>
                  </a:cubicBezTo>
                  <a:lnTo>
                    <a:pt x="2480" y="2394"/>
                  </a:lnTo>
                  <a:cubicBezTo>
                    <a:pt x="2610" y="1566"/>
                    <a:pt x="2118" y="663"/>
                    <a:pt x="1431" y="216"/>
                  </a:cubicBezTo>
                  <a:lnTo>
                    <a:pt x="1431" y="196"/>
                  </a:lnTo>
                  <a:cubicBezTo>
                    <a:pt x="954" y="121"/>
                    <a:pt x="477" y="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5514925" y="2145625"/>
              <a:ext cx="113450" cy="87225"/>
            </a:xfrm>
            <a:custGeom>
              <a:avLst/>
              <a:gdLst/>
              <a:ahLst/>
              <a:cxnLst/>
              <a:rect l="l" t="t" r="r" b="b"/>
              <a:pathLst>
                <a:path w="4538" h="3489" extrusionOk="0">
                  <a:moveTo>
                    <a:pt x="683" y="1"/>
                  </a:moveTo>
                  <a:cubicBezTo>
                    <a:pt x="312" y="1130"/>
                    <a:pt x="81" y="2304"/>
                    <a:pt x="1" y="3489"/>
                  </a:cubicBezTo>
                  <a:cubicBezTo>
                    <a:pt x="1687" y="2716"/>
                    <a:pt x="3243" y="1602"/>
                    <a:pt x="4538" y="241"/>
                  </a:cubicBezTo>
                  <a:cubicBezTo>
                    <a:pt x="3519" y="171"/>
                    <a:pt x="2495" y="101"/>
                    <a:pt x="1466" y="46"/>
                  </a:cubicBezTo>
                  <a:cubicBezTo>
                    <a:pt x="1205" y="31"/>
                    <a:pt x="944" y="16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4897050" y="1836675"/>
              <a:ext cx="1063375" cy="428675"/>
            </a:xfrm>
            <a:custGeom>
              <a:avLst/>
              <a:gdLst/>
              <a:ahLst/>
              <a:cxnLst/>
              <a:rect l="l" t="t" r="r" b="b"/>
              <a:pathLst>
                <a:path w="42535" h="17147" extrusionOk="0">
                  <a:moveTo>
                    <a:pt x="35626" y="1270"/>
                  </a:moveTo>
                  <a:cubicBezTo>
                    <a:pt x="35788" y="1270"/>
                    <a:pt x="35924" y="1398"/>
                    <a:pt x="35934" y="1562"/>
                  </a:cubicBezTo>
                  <a:cubicBezTo>
                    <a:pt x="35944" y="1733"/>
                    <a:pt x="35808" y="1878"/>
                    <a:pt x="35638" y="1888"/>
                  </a:cubicBezTo>
                  <a:cubicBezTo>
                    <a:pt x="35632" y="1889"/>
                    <a:pt x="35626" y="1889"/>
                    <a:pt x="35620" y="1889"/>
                  </a:cubicBezTo>
                  <a:cubicBezTo>
                    <a:pt x="35457" y="1889"/>
                    <a:pt x="35326" y="1757"/>
                    <a:pt x="35316" y="1592"/>
                  </a:cubicBezTo>
                  <a:cubicBezTo>
                    <a:pt x="35306" y="1422"/>
                    <a:pt x="35437" y="1281"/>
                    <a:pt x="35607" y="1271"/>
                  </a:cubicBezTo>
                  <a:cubicBezTo>
                    <a:pt x="35614" y="1271"/>
                    <a:pt x="35620" y="1270"/>
                    <a:pt x="35626" y="1270"/>
                  </a:cubicBezTo>
                  <a:close/>
                  <a:moveTo>
                    <a:pt x="31761" y="1461"/>
                  </a:moveTo>
                  <a:cubicBezTo>
                    <a:pt x="31924" y="1461"/>
                    <a:pt x="32059" y="1588"/>
                    <a:pt x="32069" y="1753"/>
                  </a:cubicBezTo>
                  <a:cubicBezTo>
                    <a:pt x="32074" y="1923"/>
                    <a:pt x="31943" y="2069"/>
                    <a:pt x="31773" y="2079"/>
                  </a:cubicBezTo>
                  <a:cubicBezTo>
                    <a:pt x="31767" y="2079"/>
                    <a:pt x="31761" y="2080"/>
                    <a:pt x="31755" y="2080"/>
                  </a:cubicBezTo>
                  <a:cubicBezTo>
                    <a:pt x="31592" y="2080"/>
                    <a:pt x="31456" y="1948"/>
                    <a:pt x="31451" y="1783"/>
                  </a:cubicBezTo>
                  <a:cubicBezTo>
                    <a:pt x="31441" y="1612"/>
                    <a:pt x="31572" y="1467"/>
                    <a:pt x="31743" y="1462"/>
                  </a:cubicBezTo>
                  <a:cubicBezTo>
                    <a:pt x="31749" y="1461"/>
                    <a:pt x="31755" y="1461"/>
                    <a:pt x="31761" y="1461"/>
                  </a:cubicBezTo>
                  <a:close/>
                  <a:moveTo>
                    <a:pt x="24954" y="2023"/>
                  </a:moveTo>
                  <a:cubicBezTo>
                    <a:pt x="25112" y="2023"/>
                    <a:pt x="25248" y="2150"/>
                    <a:pt x="25258" y="2315"/>
                  </a:cubicBezTo>
                  <a:cubicBezTo>
                    <a:pt x="25263" y="2486"/>
                    <a:pt x="25137" y="2631"/>
                    <a:pt x="24961" y="2641"/>
                  </a:cubicBezTo>
                  <a:cubicBezTo>
                    <a:pt x="24958" y="2641"/>
                    <a:pt x="24955" y="2641"/>
                    <a:pt x="24952" y="2641"/>
                  </a:cubicBezTo>
                  <a:cubicBezTo>
                    <a:pt x="24790" y="2641"/>
                    <a:pt x="24650" y="2513"/>
                    <a:pt x="24640" y="2345"/>
                  </a:cubicBezTo>
                  <a:cubicBezTo>
                    <a:pt x="24630" y="2174"/>
                    <a:pt x="24761" y="2029"/>
                    <a:pt x="24936" y="2024"/>
                  </a:cubicBezTo>
                  <a:cubicBezTo>
                    <a:pt x="24942" y="2023"/>
                    <a:pt x="24948" y="2023"/>
                    <a:pt x="24954" y="2023"/>
                  </a:cubicBezTo>
                  <a:close/>
                  <a:moveTo>
                    <a:pt x="33387" y="2063"/>
                  </a:moveTo>
                  <a:cubicBezTo>
                    <a:pt x="33550" y="2063"/>
                    <a:pt x="33685" y="2195"/>
                    <a:pt x="33695" y="2355"/>
                  </a:cubicBezTo>
                  <a:cubicBezTo>
                    <a:pt x="33700" y="2531"/>
                    <a:pt x="33570" y="2671"/>
                    <a:pt x="33399" y="2681"/>
                  </a:cubicBezTo>
                  <a:cubicBezTo>
                    <a:pt x="33393" y="2682"/>
                    <a:pt x="33387" y="2682"/>
                    <a:pt x="33381" y="2682"/>
                  </a:cubicBezTo>
                  <a:cubicBezTo>
                    <a:pt x="33218" y="2682"/>
                    <a:pt x="33083" y="2550"/>
                    <a:pt x="33078" y="2390"/>
                  </a:cubicBezTo>
                  <a:cubicBezTo>
                    <a:pt x="33068" y="2215"/>
                    <a:pt x="33198" y="2074"/>
                    <a:pt x="33369" y="2064"/>
                  </a:cubicBezTo>
                  <a:cubicBezTo>
                    <a:pt x="33375" y="2064"/>
                    <a:pt x="33381" y="2063"/>
                    <a:pt x="33387" y="2063"/>
                  </a:cubicBezTo>
                  <a:close/>
                  <a:moveTo>
                    <a:pt x="31148" y="2856"/>
                  </a:moveTo>
                  <a:cubicBezTo>
                    <a:pt x="31311" y="2856"/>
                    <a:pt x="31442" y="2988"/>
                    <a:pt x="31451" y="3153"/>
                  </a:cubicBezTo>
                  <a:cubicBezTo>
                    <a:pt x="31462" y="3324"/>
                    <a:pt x="31331" y="3464"/>
                    <a:pt x="31160" y="3474"/>
                  </a:cubicBezTo>
                  <a:cubicBezTo>
                    <a:pt x="31154" y="3475"/>
                    <a:pt x="31148" y="3475"/>
                    <a:pt x="31143" y="3475"/>
                  </a:cubicBezTo>
                  <a:cubicBezTo>
                    <a:pt x="30980" y="3475"/>
                    <a:pt x="30844" y="3343"/>
                    <a:pt x="30834" y="3183"/>
                  </a:cubicBezTo>
                  <a:cubicBezTo>
                    <a:pt x="30829" y="3013"/>
                    <a:pt x="30960" y="2867"/>
                    <a:pt x="31130" y="2857"/>
                  </a:cubicBezTo>
                  <a:cubicBezTo>
                    <a:pt x="31136" y="2857"/>
                    <a:pt x="31142" y="2856"/>
                    <a:pt x="31148" y="2856"/>
                  </a:cubicBezTo>
                  <a:close/>
                  <a:moveTo>
                    <a:pt x="21814" y="3314"/>
                  </a:moveTo>
                  <a:cubicBezTo>
                    <a:pt x="21980" y="3314"/>
                    <a:pt x="22121" y="3442"/>
                    <a:pt x="22131" y="3610"/>
                  </a:cubicBezTo>
                  <a:cubicBezTo>
                    <a:pt x="22141" y="3781"/>
                    <a:pt x="22005" y="3926"/>
                    <a:pt x="21839" y="3931"/>
                  </a:cubicBezTo>
                  <a:cubicBezTo>
                    <a:pt x="21833" y="3932"/>
                    <a:pt x="21827" y="3932"/>
                    <a:pt x="21821" y="3932"/>
                  </a:cubicBezTo>
                  <a:cubicBezTo>
                    <a:pt x="21654" y="3932"/>
                    <a:pt x="21523" y="3805"/>
                    <a:pt x="21513" y="3640"/>
                  </a:cubicBezTo>
                  <a:cubicBezTo>
                    <a:pt x="21503" y="3469"/>
                    <a:pt x="21639" y="3324"/>
                    <a:pt x="21804" y="3314"/>
                  </a:cubicBezTo>
                  <a:cubicBezTo>
                    <a:pt x="21808" y="3314"/>
                    <a:pt x="21811" y="3314"/>
                    <a:pt x="21814" y="3314"/>
                  </a:cubicBezTo>
                  <a:close/>
                  <a:moveTo>
                    <a:pt x="23881" y="3444"/>
                  </a:moveTo>
                  <a:cubicBezTo>
                    <a:pt x="24043" y="3444"/>
                    <a:pt x="24179" y="3571"/>
                    <a:pt x="24189" y="3735"/>
                  </a:cubicBezTo>
                  <a:cubicBezTo>
                    <a:pt x="24194" y="3906"/>
                    <a:pt x="24063" y="4052"/>
                    <a:pt x="23892" y="4057"/>
                  </a:cubicBezTo>
                  <a:cubicBezTo>
                    <a:pt x="23886" y="4057"/>
                    <a:pt x="23880" y="4057"/>
                    <a:pt x="23874" y="4057"/>
                  </a:cubicBezTo>
                  <a:cubicBezTo>
                    <a:pt x="23712" y="4057"/>
                    <a:pt x="23581" y="3930"/>
                    <a:pt x="23571" y="3766"/>
                  </a:cubicBezTo>
                  <a:cubicBezTo>
                    <a:pt x="23561" y="3595"/>
                    <a:pt x="23692" y="3449"/>
                    <a:pt x="23862" y="3444"/>
                  </a:cubicBezTo>
                  <a:cubicBezTo>
                    <a:pt x="23868" y="3444"/>
                    <a:pt x="23875" y="3444"/>
                    <a:pt x="23881" y="3444"/>
                  </a:cubicBezTo>
                  <a:close/>
                  <a:moveTo>
                    <a:pt x="38060" y="6160"/>
                  </a:moveTo>
                  <a:cubicBezTo>
                    <a:pt x="38094" y="6160"/>
                    <a:pt x="38128" y="6163"/>
                    <a:pt x="38162" y="6170"/>
                  </a:cubicBezTo>
                  <a:cubicBezTo>
                    <a:pt x="38473" y="6225"/>
                    <a:pt x="38679" y="6521"/>
                    <a:pt x="38624" y="6832"/>
                  </a:cubicBezTo>
                  <a:cubicBezTo>
                    <a:pt x="38584" y="7048"/>
                    <a:pt x="38428" y="7209"/>
                    <a:pt x="38238" y="7274"/>
                  </a:cubicBezTo>
                  <a:cubicBezTo>
                    <a:pt x="38293" y="7394"/>
                    <a:pt x="38323" y="7525"/>
                    <a:pt x="38333" y="7666"/>
                  </a:cubicBezTo>
                  <a:cubicBezTo>
                    <a:pt x="38368" y="8057"/>
                    <a:pt x="38207" y="8423"/>
                    <a:pt x="37936" y="8669"/>
                  </a:cubicBezTo>
                  <a:cubicBezTo>
                    <a:pt x="37741" y="8845"/>
                    <a:pt x="37490" y="8955"/>
                    <a:pt x="37209" y="8981"/>
                  </a:cubicBezTo>
                  <a:cubicBezTo>
                    <a:pt x="37178" y="8983"/>
                    <a:pt x="37147" y="8984"/>
                    <a:pt x="37116" y="8984"/>
                  </a:cubicBezTo>
                  <a:cubicBezTo>
                    <a:pt x="36483" y="8984"/>
                    <a:pt x="35946" y="8498"/>
                    <a:pt x="35894" y="7851"/>
                  </a:cubicBezTo>
                  <a:cubicBezTo>
                    <a:pt x="35843" y="7179"/>
                    <a:pt x="36345" y="6586"/>
                    <a:pt x="37023" y="6536"/>
                  </a:cubicBezTo>
                  <a:cubicBezTo>
                    <a:pt x="37056" y="6533"/>
                    <a:pt x="37089" y="6532"/>
                    <a:pt x="37121" y="6532"/>
                  </a:cubicBezTo>
                  <a:cubicBezTo>
                    <a:pt x="37256" y="6532"/>
                    <a:pt x="37384" y="6556"/>
                    <a:pt x="37510" y="6596"/>
                  </a:cubicBezTo>
                  <a:cubicBezTo>
                    <a:pt x="37567" y="6339"/>
                    <a:pt x="37802" y="6160"/>
                    <a:pt x="38060" y="6160"/>
                  </a:cubicBezTo>
                  <a:close/>
                  <a:moveTo>
                    <a:pt x="32422" y="0"/>
                  </a:moveTo>
                  <a:cubicBezTo>
                    <a:pt x="28671" y="0"/>
                    <a:pt x="24724" y="1128"/>
                    <a:pt x="21513" y="2260"/>
                  </a:cubicBezTo>
                  <a:cubicBezTo>
                    <a:pt x="15284" y="4453"/>
                    <a:pt x="9527" y="7972"/>
                    <a:pt x="4448" y="12158"/>
                  </a:cubicBezTo>
                  <a:cubicBezTo>
                    <a:pt x="3872" y="11947"/>
                    <a:pt x="3222" y="11841"/>
                    <a:pt x="2566" y="11841"/>
                  </a:cubicBezTo>
                  <a:cubicBezTo>
                    <a:pt x="1661" y="11841"/>
                    <a:pt x="745" y="12042"/>
                    <a:pt x="0" y="12444"/>
                  </a:cubicBezTo>
                  <a:cubicBezTo>
                    <a:pt x="772" y="13114"/>
                    <a:pt x="1857" y="13518"/>
                    <a:pt x="2897" y="13518"/>
                  </a:cubicBezTo>
                  <a:cubicBezTo>
                    <a:pt x="3135" y="13518"/>
                    <a:pt x="3370" y="13497"/>
                    <a:pt x="3599" y="13453"/>
                  </a:cubicBezTo>
                  <a:lnTo>
                    <a:pt x="3599" y="13453"/>
                  </a:lnTo>
                  <a:cubicBezTo>
                    <a:pt x="2796" y="14492"/>
                    <a:pt x="2701" y="15852"/>
                    <a:pt x="2937" y="17147"/>
                  </a:cubicBezTo>
                  <a:cubicBezTo>
                    <a:pt x="3900" y="16153"/>
                    <a:pt x="4523" y="14853"/>
                    <a:pt x="4648" y="13468"/>
                  </a:cubicBezTo>
                  <a:cubicBezTo>
                    <a:pt x="9250" y="12507"/>
                    <a:pt x="14004" y="12173"/>
                    <a:pt x="18775" y="12173"/>
                  </a:cubicBezTo>
                  <a:cubicBezTo>
                    <a:pt x="20984" y="12173"/>
                    <a:pt x="23196" y="12244"/>
                    <a:pt x="25398" y="12359"/>
                  </a:cubicBezTo>
                  <a:cubicBezTo>
                    <a:pt x="25659" y="12374"/>
                    <a:pt x="25920" y="12389"/>
                    <a:pt x="26181" y="12404"/>
                  </a:cubicBezTo>
                  <a:cubicBezTo>
                    <a:pt x="27210" y="12459"/>
                    <a:pt x="28234" y="12529"/>
                    <a:pt x="29253" y="12599"/>
                  </a:cubicBezTo>
                  <a:cubicBezTo>
                    <a:pt x="30262" y="12670"/>
                    <a:pt x="31261" y="12750"/>
                    <a:pt x="32260" y="12830"/>
                  </a:cubicBezTo>
                  <a:cubicBezTo>
                    <a:pt x="33117" y="12899"/>
                    <a:pt x="34007" y="12959"/>
                    <a:pt x="34892" y="12959"/>
                  </a:cubicBezTo>
                  <a:cubicBezTo>
                    <a:pt x="37000" y="12959"/>
                    <a:pt x="39072" y="12616"/>
                    <a:pt x="40572" y="11219"/>
                  </a:cubicBezTo>
                  <a:cubicBezTo>
                    <a:pt x="41455" y="10396"/>
                    <a:pt x="42133" y="9051"/>
                    <a:pt x="42384" y="7681"/>
                  </a:cubicBezTo>
                  <a:cubicBezTo>
                    <a:pt x="42534" y="6847"/>
                    <a:pt x="42529" y="6009"/>
                    <a:pt x="42318" y="5266"/>
                  </a:cubicBezTo>
                  <a:cubicBezTo>
                    <a:pt x="42258" y="5055"/>
                    <a:pt x="42183" y="4850"/>
                    <a:pt x="42087" y="4654"/>
                  </a:cubicBezTo>
                  <a:cubicBezTo>
                    <a:pt x="41656" y="3766"/>
                    <a:pt x="40963" y="3033"/>
                    <a:pt x="40190" y="2415"/>
                  </a:cubicBezTo>
                  <a:cubicBezTo>
                    <a:pt x="37980" y="644"/>
                    <a:pt x="35257" y="0"/>
                    <a:pt x="324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5834775" y="1990675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51" y="0"/>
                  </a:moveTo>
                  <a:cubicBezTo>
                    <a:pt x="293" y="0"/>
                    <a:pt x="58" y="179"/>
                    <a:pt x="1" y="436"/>
                  </a:cubicBezTo>
                  <a:cubicBezTo>
                    <a:pt x="327" y="547"/>
                    <a:pt x="593" y="793"/>
                    <a:pt x="729" y="1114"/>
                  </a:cubicBezTo>
                  <a:cubicBezTo>
                    <a:pt x="919" y="1049"/>
                    <a:pt x="1075" y="888"/>
                    <a:pt x="1115" y="672"/>
                  </a:cubicBezTo>
                  <a:cubicBezTo>
                    <a:pt x="1170" y="361"/>
                    <a:pt x="964" y="65"/>
                    <a:pt x="653" y="10"/>
                  </a:cubicBezTo>
                  <a:cubicBezTo>
                    <a:pt x="619" y="3"/>
                    <a:pt x="58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5833150" y="2001575"/>
              <a:ext cx="19850" cy="17650"/>
            </a:xfrm>
            <a:custGeom>
              <a:avLst/>
              <a:gdLst/>
              <a:ahLst/>
              <a:cxnLst/>
              <a:rect l="l" t="t" r="r" b="b"/>
              <a:pathLst>
                <a:path w="794" h="706" extrusionOk="0">
                  <a:moveTo>
                    <a:pt x="66" y="0"/>
                  </a:moveTo>
                  <a:cubicBezTo>
                    <a:pt x="61" y="10"/>
                    <a:pt x="56" y="20"/>
                    <a:pt x="56" y="31"/>
                  </a:cubicBezTo>
                  <a:cubicBezTo>
                    <a:pt x="1" y="342"/>
                    <a:pt x="206" y="638"/>
                    <a:pt x="518" y="693"/>
                  </a:cubicBezTo>
                  <a:cubicBezTo>
                    <a:pt x="556" y="701"/>
                    <a:pt x="594" y="705"/>
                    <a:pt x="631" y="705"/>
                  </a:cubicBezTo>
                  <a:cubicBezTo>
                    <a:pt x="688" y="705"/>
                    <a:pt x="742" y="696"/>
                    <a:pt x="794" y="678"/>
                  </a:cubicBezTo>
                  <a:cubicBezTo>
                    <a:pt x="658" y="357"/>
                    <a:pt x="392" y="111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5793125" y="1999950"/>
              <a:ext cx="63150" cy="61350"/>
            </a:xfrm>
            <a:custGeom>
              <a:avLst/>
              <a:gdLst/>
              <a:ahLst/>
              <a:cxnLst/>
              <a:rect l="l" t="t" r="r" b="b"/>
              <a:pathLst>
                <a:path w="2526" h="2454" extrusionOk="0">
                  <a:moveTo>
                    <a:pt x="1278" y="1"/>
                  </a:moveTo>
                  <a:cubicBezTo>
                    <a:pt x="1246" y="1"/>
                    <a:pt x="1213" y="2"/>
                    <a:pt x="1180" y="5"/>
                  </a:cubicBezTo>
                  <a:cubicBezTo>
                    <a:pt x="502" y="55"/>
                    <a:pt x="0" y="648"/>
                    <a:pt x="51" y="1320"/>
                  </a:cubicBezTo>
                  <a:cubicBezTo>
                    <a:pt x="103" y="1967"/>
                    <a:pt x="640" y="2453"/>
                    <a:pt x="1273" y="2453"/>
                  </a:cubicBezTo>
                  <a:cubicBezTo>
                    <a:pt x="1304" y="2453"/>
                    <a:pt x="1335" y="2452"/>
                    <a:pt x="1366" y="2450"/>
                  </a:cubicBezTo>
                  <a:cubicBezTo>
                    <a:pt x="1647" y="2424"/>
                    <a:pt x="1898" y="2314"/>
                    <a:pt x="2093" y="2138"/>
                  </a:cubicBezTo>
                  <a:cubicBezTo>
                    <a:pt x="2364" y="1892"/>
                    <a:pt x="2525" y="1526"/>
                    <a:pt x="2490" y="1135"/>
                  </a:cubicBezTo>
                  <a:cubicBezTo>
                    <a:pt x="2480" y="994"/>
                    <a:pt x="2450" y="863"/>
                    <a:pt x="2395" y="743"/>
                  </a:cubicBezTo>
                  <a:cubicBezTo>
                    <a:pt x="2343" y="761"/>
                    <a:pt x="2289" y="770"/>
                    <a:pt x="2232" y="770"/>
                  </a:cubicBezTo>
                  <a:cubicBezTo>
                    <a:pt x="2195" y="770"/>
                    <a:pt x="2157" y="766"/>
                    <a:pt x="2119" y="758"/>
                  </a:cubicBezTo>
                  <a:cubicBezTo>
                    <a:pt x="1807" y="703"/>
                    <a:pt x="1602" y="407"/>
                    <a:pt x="1657" y="96"/>
                  </a:cubicBezTo>
                  <a:cubicBezTo>
                    <a:pt x="1657" y="85"/>
                    <a:pt x="1662" y="75"/>
                    <a:pt x="1667" y="65"/>
                  </a:cubicBezTo>
                  <a:cubicBezTo>
                    <a:pt x="1541" y="25"/>
                    <a:pt x="1413" y="1"/>
                    <a:pt x="1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5779700" y="186842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0" y="0"/>
                  </a:moveTo>
                  <a:cubicBezTo>
                    <a:pt x="314" y="0"/>
                    <a:pt x="308" y="1"/>
                    <a:pt x="301" y="1"/>
                  </a:cubicBezTo>
                  <a:cubicBezTo>
                    <a:pt x="131" y="11"/>
                    <a:pt x="0" y="152"/>
                    <a:pt x="10" y="322"/>
                  </a:cubicBezTo>
                  <a:cubicBezTo>
                    <a:pt x="20" y="487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2" y="608"/>
                    <a:pt x="638" y="463"/>
                    <a:pt x="628" y="292"/>
                  </a:cubicBezTo>
                  <a:cubicBezTo>
                    <a:pt x="618" y="128"/>
                    <a:pt x="482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5723725" y="1888250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20" y="0"/>
                  </a:moveTo>
                  <a:cubicBezTo>
                    <a:pt x="314" y="0"/>
                    <a:pt x="308" y="1"/>
                    <a:pt x="302" y="1"/>
                  </a:cubicBezTo>
                  <a:cubicBezTo>
                    <a:pt x="131" y="11"/>
                    <a:pt x="1" y="152"/>
                    <a:pt x="11" y="327"/>
                  </a:cubicBezTo>
                  <a:cubicBezTo>
                    <a:pt x="16" y="487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08"/>
                    <a:pt x="633" y="468"/>
                    <a:pt x="628" y="292"/>
                  </a:cubicBezTo>
                  <a:cubicBezTo>
                    <a:pt x="618" y="132"/>
                    <a:pt x="48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5683075" y="1873200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0"/>
                  </a:moveTo>
                  <a:cubicBezTo>
                    <a:pt x="314" y="0"/>
                    <a:pt x="308" y="0"/>
                    <a:pt x="302" y="1"/>
                  </a:cubicBezTo>
                  <a:cubicBezTo>
                    <a:pt x="131" y="6"/>
                    <a:pt x="0" y="151"/>
                    <a:pt x="10" y="322"/>
                  </a:cubicBezTo>
                  <a:cubicBezTo>
                    <a:pt x="15" y="487"/>
                    <a:pt x="151" y="619"/>
                    <a:pt x="314" y="619"/>
                  </a:cubicBezTo>
                  <a:cubicBezTo>
                    <a:pt x="320" y="619"/>
                    <a:pt x="326" y="618"/>
                    <a:pt x="332" y="618"/>
                  </a:cubicBezTo>
                  <a:cubicBezTo>
                    <a:pt x="502" y="608"/>
                    <a:pt x="633" y="462"/>
                    <a:pt x="628" y="292"/>
                  </a:cubicBezTo>
                  <a:cubicBezTo>
                    <a:pt x="618" y="127"/>
                    <a:pt x="48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5667775" y="19080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19" y="0"/>
                  </a:moveTo>
                  <a:cubicBezTo>
                    <a:pt x="313" y="0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87"/>
                    <a:pt x="151" y="619"/>
                    <a:pt x="314" y="619"/>
                  </a:cubicBezTo>
                  <a:cubicBezTo>
                    <a:pt x="319" y="619"/>
                    <a:pt x="325" y="619"/>
                    <a:pt x="331" y="618"/>
                  </a:cubicBezTo>
                  <a:cubicBezTo>
                    <a:pt x="502" y="608"/>
                    <a:pt x="633" y="468"/>
                    <a:pt x="622" y="297"/>
                  </a:cubicBezTo>
                  <a:cubicBezTo>
                    <a:pt x="613" y="132"/>
                    <a:pt x="482" y="0"/>
                    <a:pt x="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5512800" y="1887250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4" y="0"/>
                  </a:moveTo>
                  <a:cubicBezTo>
                    <a:pt x="318" y="0"/>
                    <a:pt x="312" y="0"/>
                    <a:pt x="306" y="1"/>
                  </a:cubicBezTo>
                  <a:cubicBezTo>
                    <a:pt x="131" y="6"/>
                    <a:pt x="0" y="151"/>
                    <a:pt x="10" y="322"/>
                  </a:cubicBezTo>
                  <a:cubicBezTo>
                    <a:pt x="20" y="490"/>
                    <a:pt x="160" y="618"/>
                    <a:pt x="322" y="618"/>
                  </a:cubicBezTo>
                  <a:cubicBezTo>
                    <a:pt x="325" y="618"/>
                    <a:pt x="328" y="618"/>
                    <a:pt x="331" y="618"/>
                  </a:cubicBezTo>
                  <a:cubicBezTo>
                    <a:pt x="507" y="608"/>
                    <a:pt x="633" y="463"/>
                    <a:pt x="628" y="292"/>
                  </a:cubicBezTo>
                  <a:cubicBezTo>
                    <a:pt x="618" y="127"/>
                    <a:pt x="482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5486075" y="1922750"/>
              <a:ext cx="15825" cy="15375"/>
            </a:xfrm>
            <a:custGeom>
              <a:avLst/>
              <a:gdLst/>
              <a:ahLst/>
              <a:cxnLst/>
              <a:rect l="l" t="t" r="r" b="b"/>
              <a:pathLst>
                <a:path w="633" h="615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2"/>
                    <a:pt x="10" y="323"/>
                  </a:cubicBezTo>
                  <a:cubicBezTo>
                    <a:pt x="20" y="487"/>
                    <a:pt x="151" y="614"/>
                    <a:pt x="313" y="614"/>
                  </a:cubicBezTo>
                  <a:cubicBezTo>
                    <a:pt x="319" y="614"/>
                    <a:pt x="325" y="614"/>
                    <a:pt x="331" y="614"/>
                  </a:cubicBezTo>
                  <a:cubicBezTo>
                    <a:pt x="502" y="609"/>
                    <a:pt x="633" y="463"/>
                    <a:pt x="628" y="292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5434625" y="19195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1"/>
                  </a:moveTo>
                  <a:cubicBezTo>
                    <a:pt x="308" y="1"/>
                    <a:pt x="305" y="1"/>
                    <a:pt x="301" y="1"/>
                  </a:cubicBezTo>
                  <a:cubicBezTo>
                    <a:pt x="136" y="11"/>
                    <a:pt x="0" y="156"/>
                    <a:pt x="10" y="327"/>
                  </a:cubicBezTo>
                  <a:cubicBezTo>
                    <a:pt x="20" y="492"/>
                    <a:pt x="151" y="619"/>
                    <a:pt x="318" y="619"/>
                  </a:cubicBezTo>
                  <a:cubicBezTo>
                    <a:pt x="324" y="619"/>
                    <a:pt x="330" y="619"/>
                    <a:pt x="336" y="618"/>
                  </a:cubicBezTo>
                  <a:cubicBezTo>
                    <a:pt x="502" y="613"/>
                    <a:pt x="638" y="468"/>
                    <a:pt x="628" y="297"/>
                  </a:cubicBezTo>
                  <a:cubicBezTo>
                    <a:pt x="618" y="129"/>
                    <a:pt x="477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5955000" y="1968325"/>
              <a:ext cx="5425" cy="60375"/>
            </a:xfrm>
            <a:custGeom>
              <a:avLst/>
              <a:gdLst/>
              <a:ahLst/>
              <a:cxnLst/>
              <a:rect l="l" t="t" r="r" b="b"/>
              <a:pathLst>
                <a:path w="217" h="2415" fill="none" extrusionOk="0">
                  <a:moveTo>
                    <a:pt x="66" y="2415"/>
                  </a:moveTo>
                  <a:cubicBezTo>
                    <a:pt x="216" y="1581"/>
                    <a:pt x="211" y="743"/>
                    <a:pt x="0" y="0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5628375" y="2048500"/>
              <a:ext cx="69025" cy="103175"/>
            </a:xfrm>
            <a:custGeom>
              <a:avLst/>
              <a:gdLst/>
              <a:ahLst/>
              <a:cxnLst/>
              <a:rect l="l" t="t" r="r" b="b"/>
              <a:pathLst>
                <a:path w="2761" h="4127" fill="none" extrusionOk="0">
                  <a:moveTo>
                    <a:pt x="0" y="4126"/>
                  </a:moveTo>
                  <a:cubicBezTo>
                    <a:pt x="1154" y="2922"/>
                    <a:pt x="2108" y="1521"/>
                    <a:pt x="2761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5532000" y="1989025"/>
              <a:ext cx="102025" cy="156625"/>
            </a:xfrm>
            <a:custGeom>
              <a:avLst/>
              <a:gdLst/>
              <a:ahLst/>
              <a:cxnLst/>
              <a:rect l="l" t="t" r="r" b="b"/>
              <a:pathLst>
                <a:path w="4081" h="6265" fill="none" extrusionOk="0">
                  <a:moveTo>
                    <a:pt x="4081" y="0"/>
                  </a:moveTo>
                  <a:cubicBezTo>
                    <a:pt x="2199" y="1682"/>
                    <a:pt x="788" y="3875"/>
                    <a:pt x="0" y="6265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6129050" y="1993300"/>
              <a:ext cx="14950" cy="30375"/>
            </a:xfrm>
            <a:custGeom>
              <a:avLst/>
              <a:gdLst/>
              <a:ahLst/>
              <a:cxnLst/>
              <a:rect l="l" t="t" r="r" b="b"/>
              <a:pathLst>
                <a:path w="598" h="1215" fill="none" extrusionOk="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87" y="266"/>
                    <a:pt x="597" y="753"/>
                    <a:pt x="532" y="1215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6064550" y="1984250"/>
              <a:ext cx="23100" cy="44200"/>
            </a:xfrm>
            <a:custGeom>
              <a:avLst/>
              <a:gdLst/>
              <a:ahLst/>
              <a:cxnLst/>
              <a:rect l="l" t="t" r="r" b="b"/>
              <a:pathLst>
                <a:path w="924" h="1768" fill="none" extrusionOk="0">
                  <a:moveTo>
                    <a:pt x="0" y="1"/>
                  </a:moveTo>
                  <a:cubicBezTo>
                    <a:pt x="246" y="242"/>
                    <a:pt x="497" y="488"/>
                    <a:pt x="668" y="779"/>
                  </a:cubicBezTo>
                  <a:cubicBezTo>
                    <a:pt x="833" y="1060"/>
                    <a:pt x="924" y="1386"/>
                    <a:pt x="863" y="1697"/>
                  </a:cubicBezTo>
                  <a:cubicBezTo>
                    <a:pt x="858" y="1722"/>
                    <a:pt x="853" y="1742"/>
                    <a:pt x="848" y="1768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5990750" y="1973725"/>
              <a:ext cx="29525" cy="54475"/>
            </a:xfrm>
            <a:custGeom>
              <a:avLst/>
              <a:gdLst/>
              <a:ahLst/>
              <a:cxnLst/>
              <a:rect l="l" t="t" r="r" b="b"/>
              <a:pathLst>
                <a:path w="1181" h="2179" fill="none" extrusionOk="0">
                  <a:moveTo>
                    <a:pt x="1" y="0"/>
                  </a:moveTo>
                  <a:cubicBezTo>
                    <a:pt x="688" y="447"/>
                    <a:pt x="1180" y="1350"/>
                    <a:pt x="1050" y="2178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5541150" y="2074100"/>
              <a:ext cx="55375" cy="105675"/>
            </a:xfrm>
            <a:custGeom>
              <a:avLst/>
              <a:gdLst/>
              <a:ahLst/>
              <a:cxnLst/>
              <a:rect l="l" t="t" r="r" b="b"/>
              <a:pathLst>
                <a:path w="2215" h="4227" fill="none" extrusionOk="0">
                  <a:moveTo>
                    <a:pt x="1" y="4227"/>
                  </a:moveTo>
                  <a:cubicBezTo>
                    <a:pt x="106" y="3780"/>
                    <a:pt x="247" y="3333"/>
                    <a:pt x="417" y="2907"/>
                  </a:cubicBezTo>
                  <a:cubicBezTo>
                    <a:pt x="834" y="1838"/>
                    <a:pt x="1446" y="849"/>
                    <a:pt x="2214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5112500" y="2091550"/>
              <a:ext cx="26750" cy="3400"/>
            </a:xfrm>
            <a:custGeom>
              <a:avLst/>
              <a:gdLst/>
              <a:ahLst/>
              <a:cxnLst/>
              <a:rect l="l" t="t" r="r" b="b"/>
              <a:pathLst>
                <a:path w="1070" h="136" fill="none" extrusionOk="0">
                  <a:moveTo>
                    <a:pt x="1070" y="136"/>
                  </a:moveTo>
                  <a:cubicBezTo>
                    <a:pt x="708" y="121"/>
                    <a:pt x="352" y="76"/>
                    <a:pt x="1" y="0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5105600" y="2106850"/>
              <a:ext cx="27250" cy="1025"/>
            </a:xfrm>
            <a:custGeom>
              <a:avLst/>
              <a:gdLst/>
              <a:ahLst/>
              <a:cxnLst/>
              <a:rect l="l" t="t" r="r" b="b"/>
              <a:pathLst>
                <a:path w="1090" h="41" fill="none" extrusionOk="0">
                  <a:moveTo>
                    <a:pt x="1090" y="31"/>
                  </a:moveTo>
                  <a:cubicBezTo>
                    <a:pt x="728" y="1"/>
                    <a:pt x="362" y="6"/>
                    <a:pt x="1" y="4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5785975" y="1939325"/>
              <a:ext cx="56100" cy="50600"/>
            </a:xfrm>
            <a:custGeom>
              <a:avLst/>
              <a:gdLst/>
              <a:ahLst/>
              <a:cxnLst/>
              <a:rect l="l" t="t" r="r" b="b"/>
              <a:pathLst>
                <a:path w="2244" h="2024" fill="none" extrusionOk="0">
                  <a:moveTo>
                    <a:pt x="2244" y="21"/>
                  </a:moveTo>
                  <a:cubicBezTo>
                    <a:pt x="1039" y="1"/>
                    <a:pt x="126" y="924"/>
                    <a:pt x="0" y="20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5830400" y="2042725"/>
              <a:ext cx="110575" cy="34925"/>
            </a:xfrm>
            <a:custGeom>
              <a:avLst/>
              <a:gdLst/>
              <a:ahLst/>
              <a:cxnLst/>
              <a:rect l="l" t="t" r="r" b="b"/>
              <a:pathLst>
                <a:path w="4423" h="1397" fill="none" extrusionOk="0">
                  <a:moveTo>
                    <a:pt x="4422" y="1185"/>
                  </a:moveTo>
                  <a:cubicBezTo>
                    <a:pt x="3117" y="1396"/>
                    <a:pt x="1732" y="1115"/>
                    <a:pt x="602" y="427"/>
                  </a:cubicBezTo>
                  <a:cubicBezTo>
                    <a:pt x="392" y="297"/>
                    <a:pt x="191" y="156"/>
                    <a:pt x="0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5827250" y="2035950"/>
              <a:ext cx="6425" cy="14325"/>
            </a:xfrm>
            <a:custGeom>
              <a:avLst/>
              <a:gdLst/>
              <a:ahLst/>
              <a:cxnLst/>
              <a:rect l="l" t="t" r="r" b="b"/>
              <a:pathLst>
                <a:path w="257" h="573" fill="none" extrusionOk="0">
                  <a:moveTo>
                    <a:pt x="26" y="573"/>
                  </a:moveTo>
                  <a:cubicBezTo>
                    <a:pt x="1" y="362"/>
                    <a:pt x="91" y="136"/>
                    <a:pt x="257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5289675" y="2104475"/>
              <a:ext cx="208200" cy="6550"/>
            </a:xfrm>
            <a:custGeom>
              <a:avLst/>
              <a:gdLst/>
              <a:ahLst/>
              <a:cxnLst/>
              <a:rect l="l" t="t" r="r" b="b"/>
              <a:pathLst>
                <a:path w="8328" h="262" fill="none" extrusionOk="0">
                  <a:moveTo>
                    <a:pt x="1" y="261"/>
                  </a:moveTo>
                  <a:cubicBezTo>
                    <a:pt x="2772" y="40"/>
                    <a:pt x="5552" y="0"/>
                    <a:pt x="8328" y="15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5460725" y="2088400"/>
              <a:ext cx="29125" cy="1400"/>
            </a:xfrm>
            <a:custGeom>
              <a:avLst/>
              <a:gdLst/>
              <a:ahLst/>
              <a:cxnLst/>
              <a:rect l="l" t="t" r="r" b="b"/>
              <a:pathLst>
                <a:path w="1165" h="56" fill="none" extrusionOk="0">
                  <a:moveTo>
                    <a:pt x="0" y="56"/>
                  </a:moveTo>
                  <a:cubicBezTo>
                    <a:pt x="392" y="36"/>
                    <a:pt x="778" y="21"/>
                    <a:pt x="1165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4" name="Google Shape;2374;p13"/>
          <p:cNvGrpSpPr/>
          <p:nvPr/>
        </p:nvGrpSpPr>
        <p:grpSpPr>
          <a:xfrm>
            <a:off x="80324" y="-153212"/>
            <a:ext cx="9108424" cy="3884910"/>
            <a:chOff x="80324" y="-153212"/>
            <a:chExt cx="9108424" cy="3884910"/>
          </a:xfrm>
        </p:grpSpPr>
        <p:grpSp>
          <p:nvGrpSpPr>
            <p:cNvPr id="2375" name="Google Shape;2375;p13"/>
            <p:cNvGrpSpPr/>
            <p:nvPr/>
          </p:nvGrpSpPr>
          <p:grpSpPr>
            <a:xfrm>
              <a:off x="5095113" y="-153212"/>
              <a:ext cx="316899" cy="316978"/>
              <a:chOff x="5052650" y="3025125"/>
              <a:chExt cx="316899" cy="316978"/>
            </a:xfrm>
          </p:grpSpPr>
          <p:sp>
            <p:nvSpPr>
              <p:cNvPr id="2376" name="Google Shape;2376;p1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9" name="Google Shape;2379;p13"/>
            <p:cNvGrpSpPr/>
            <p:nvPr/>
          </p:nvGrpSpPr>
          <p:grpSpPr>
            <a:xfrm>
              <a:off x="7885524" y="1244132"/>
              <a:ext cx="120724" cy="120609"/>
              <a:chOff x="4788500" y="2618450"/>
              <a:chExt cx="130400" cy="130275"/>
            </a:xfrm>
          </p:grpSpPr>
          <p:sp>
            <p:nvSpPr>
              <p:cNvPr id="2380" name="Google Shape;2380;p1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2" name="Google Shape;2382;p13"/>
            <p:cNvGrpSpPr/>
            <p:nvPr/>
          </p:nvGrpSpPr>
          <p:grpSpPr>
            <a:xfrm>
              <a:off x="7594183" y="3094126"/>
              <a:ext cx="211626" cy="211449"/>
              <a:chOff x="4788500" y="2618450"/>
              <a:chExt cx="130400" cy="130275"/>
            </a:xfrm>
          </p:grpSpPr>
          <p:sp>
            <p:nvSpPr>
              <p:cNvPr id="2383" name="Google Shape;2383;p1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5" name="Google Shape;2385;p13"/>
            <p:cNvGrpSpPr/>
            <p:nvPr/>
          </p:nvGrpSpPr>
          <p:grpSpPr>
            <a:xfrm>
              <a:off x="9068024" y="367382"/>
              <a:ext cx="120724" cy="120609"/>
              <a:chOff x="4788500" y="2618450"/>
              <a:chExt cx="130400" cy="130275"/>
            </a:xfrm>
          </p:grpSpPr>
          <p:sp>
            <p:nvSpPr>
              <p:cNvPr id="2386" name="Google Shape;2386;p1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8" name="Google Shape;2388;p13"/>
            <p:cNvGrpSpPr/>
            <p:nvPr/>
          </p:nvGrpSpPr>
          <p:grpSpPr>
            <a:xfrm>
              <a:off x="6203163" y="367300"/>
              <a:ext cx="120739" cy="120769"/>
              <a:chOff x="5052650" y="3025125"/>
              <a:chExt cx="316899" cy="316978"/>
            </a:xfrm>
          </p:grpSpPr>
          <p:sp>
            <p:nvSpPr>
              <p:cNvPr id="2389" name="Google Shape;2389;p1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2" name="Google Shape;2392;p13"/>
            <p:cNvGrpSpPr/>
            <p:nvPr/>
          </p:nvGrpSpPr>
          <p:grpSpPr>
            <a:xfrm>
              <a:off x="9068024" y="3248032"/>
              <a:ext cx="120724" cy="120609"/>
              <a:chOff x="4788500" y="2618450"/>
              <a:chExt cx="130400" cy="130275"/>
            </a:xfrm>
          </p:grpSpPr>
          <p:sp>
            <p:nvSpPr>
              <p:cNvPr id="2393" name="Google Shape;2393;p1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5" name="Google Shape;2395;p13"/>
            <p:cNvGrpSpPr/>
            <p:nvPr/>
          </p:nvGrpSpPr>
          <p:grpSpPr>
            <a:xfrm>
              <a:off x="80324" y="1967620"/>
              <a:ext cx="120724" cy="120609"/>
              <a:chOff x="4788500" y="2618450"/>
              <a:chExt cx="130400" cy="130275"/>
            </a:xfrm>
          </p:grpSpPr>
          <p:sp>
            <p:nvSpPr>
              <p:cNvPr id="2396" name="Google Shape;2396;p1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8" name="Google Shape;2398;p13"/>
            <p:cNvGrpSpPr/>
            <p:nvPr/>
          </p:nvGrpSpPr>
          <p:grpSpPr>
            <a:xfrm>
              <a:off x="138318" y="3520249"/>
              <a:ext cx="211626" cy="211449"/>
              <a:chOff x="4788500" y="2618450"/>
              <a:chExt cx="130400" cy="130275"/>
            </a:xfrm>
          </p:grpSpPr>
          <p:sp>
            <p:nvSpPr>
              <p:cNvPr id="2399" name="Google Shape;2399;p1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1" name="Google Shape;240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13"/>
          <p:cNvSpPr txBox="1">
            <a:spLocks noGrp="1"/>
          </p:cNvSpPr>
          <p:nvPr>
            <p:ph type="title" idx="16"/>
          </p:nvPr>
        </p:nvSpPr>
        <p:spPr>
          <a:xfrm>
            <a:off x="5393200" y="1824075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03" name="Google Shape;2403;p13"/>
          <p:cNvSpPr txBox="1">
            <a:spLocks noGrp="1"/>
          </p:cNvSpPr>
          <p:nvPr>
            <p:ph type="title" idx="17" hasCustomPrompt="1"/>
          </p:nvPr>
        </p:nvSpPr>
        <p:spPr>
          <a:xfrm>
            <a:off x="5412000" y="1244125"/>
            <a:ext cx="530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4" name="Google Shape;2404;p13"/>
          <p:cNvSpPr txBox="1">
            <a:spLocks noGrp="1"/>
          </p:cNvSpPr>
          <p:nvPr>
            <p:ph type="subTitle" idx="18"/>
          </p:nvPr>
        </p:nvSpPr>
        <p:spPr>
          <a:xfrm>
            <a:off x="5393200" y="2231773"/>
            <a:ext cx="2093700" cy="48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13"/>
          <p:cNvSpPr txBox="1">
            <a:spLocks noGrp="1"/>
          </p:cNvSpPr>
          <p:nvPr>
            <p:ph type="title" idx="19"/>
          </p:nvPr>
        </p:nvSpPr>
        <p:spPr>
          <a:xfrm>
            <a:off x="5393200" y="3611778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06" name="Google Shape;2406;p13"/>
          <p:cNvSpPr txBox="1">
            <a:spLocks noGrp="1"/>
          </p:cNvSpPr>
          <p:nvPr>
            <p:ph type="title" idx="20" hasCustomPrompt="1"/>
          </p:nvPr>
        </p:nvSpPr>
        <p:spPr>
          <a:xfrm>
            <a:off x="5412000" y="3031850"/>
            <a:ext cx="530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7" name="Google Shape;2407;p13"/>
          <p:cNvSpPr txBox="1">
            <a:spLocks noGrp="1"/>
          </p:cNvSpPr>
          <p:nvPr>
            <p:ph type="subTitle" idx="21"/>
          </p:nvPr>
        </p:nvSpPr>
        <p:spPr>
          <a:xfrm>
            <a:off x="5393200" y="4019500"/>
            <a:ext cx="2093700" cy="48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08" name="Google Shape;2408;p13"/>
          <p:cNvGrpSpPr/>
          <p:nvPr/>
        </p:nvGrpSpPr>
        <p:grpSpPr>
          <a:xfrm>
            <a:off x="7594186" y="3624570"/>
            <a:ext cx="1876687" cy="1761812"/>
            <a:chOff x="7099611" y="3472170"/>
            <a:chExt cx="1876687" cy="1761812"/>
          </a:xfrm>
        </p:grpSpPr>
        <p:sp>
          <p:nvSpPr>
            <p:cNvPr id="2409" name="Google Shape;2409;p13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0" name="Google Shape;2410;p13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2411" name="Google Shape;2411;p13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3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3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3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3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3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3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3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3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3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3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3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3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3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3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3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3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3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3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3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3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3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3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3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3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3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3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rgbClr val="00B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3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3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3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3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rgbClr val="00B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3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3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3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3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3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3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3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3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3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3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3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3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3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3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3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3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3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3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3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3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3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3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3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3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3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3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3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3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3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3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3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3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3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3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3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3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3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3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3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3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3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3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3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3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3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3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3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3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3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3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3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3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3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3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3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3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3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3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3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3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3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3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3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3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3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3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3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3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3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3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3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3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3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3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3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3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3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3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3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3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3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3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3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3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3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3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14"/>
          <p:cNvSpPr/>
          <p:nvPr/>
        </p:nvSpPr>
        <p:spPr>
          <a:xfrm>
            <a:off x="1585986" y="-25"/>
            <a:ext cx="1443727" cy="5258323"/>
          </a:xfrm>
          <a:custGeom>
            <a:avLst/>
            <a:gdLst/>
            <a:ahLst/>
            <a:cxnLst/>
            <a:rect l="l" t="t" r="r" b="b"/>
            <a:pathLst>
              <a:path w="44090" h="160584" extrusionOk="0">
                <a:moveTo>
                  <a:pt x="12508" y="0"/>
                </a:moveTo>
                <a:cubicBezTo>
                  <a:pt x="4461" y="18449"/>
                  <a:pt x="0" y="38826"/>
                  <a:pt x="0" y="60237"/>
                </a:cubicBezTo>
                <a:cubicBezTo>
                  <a:pt x="0" y="98759"/>
                  <a:pt x="14471" y="133927"/>
                  <a:pt x="38255" y="160584"/>
                </a:cubicBezTo>
                <a:lnTo>
                  <a:pt x="44089" y="160584"/>
                </a:lnTo>
                <a:cubicBezTo>
                  <a:pt x="25997" y="135711"/>
                  <a:pt x="15327" y="105093"/>
                  <a:pt x="15327" y="71995"/>
                </a:cubicBezTo>
                <a:cubicBezTo>
                  <a:pt x="15327" y="45909"/>
                  <a:pt x="21929" y="21393"/>
                  <a:pt x="33580" y="0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14"/>
          <p:cNvSpPr/>
          <p:nvPr/>
        </p:nvSpPr>
        <p:spPr>
          <a:xfrm>
            <a:off x="-277575" y="2967025"/>
            <a:ext cx="9523639" cy="2270779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14"/>
          <p:cNvSpPr/>
          <p:nvPr/>
        </p:nvSpPr>
        <p:spPr>
          <a:xfrm>
            <a:off x="1338286" y="-25"/>
            <a:ext cx="1443727" cy="5258323"/>
          </a:xfrm>
          <a:custGeom>
            <a:avLst/>
            <a:gdLst/>
            <a:ahLst/>
            <a:cxnLst/>
            <a:rect l="l" t="t" r="r" b="b"/>
            <a:pathLst>
              <a:path w="44090" h="160584" extrusionOk="0">
                <a:moveTo>
                  <a:pt x="12508" y="0"/>
                </a:moveTo>
                <a:cubicBezTo>
                  <a:pt x="4461" y="18449"/>
                  <a:pt x="0" y="38826"/>
                  <a:pt x="0" y="60237"/>
                </a:cubicBezTo>
                <a:cubicBezTo>
                  <a:pt x="0" y="98759"/>
                  <a:pt x="14471" y="133927"/>
                  <a:pt x="38255" y="160584"/>
                </a:cubicBezTo>
                <a:lnTo>
                  <a:pt x="44089" y="160584"/>
                </a:lnTo>
                <a:cubicBezTo>
                  <a:pt x="25997" y="135711"/>
                  <a:pt x="15327" y="105093"/>
                  <a:pt x="15327" y="71995"/>
                </a:cubicBezTo>
                <a:cubicBezTo>
                  <a:pt x="15327" y="45909"/>
                  <a:pt x="21929" y="21393"/>
                  <a:pt x="33580" y="0"/>
                </a:cubicBezTo>
                <a:close/>
              </a:path>
            </a:pathLst>
          </a:custGeom>
          <a:solidFill>
            <a:srgbClr val="001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14"/>
          <p:cNvSpPr/>
          <p:nvPr/>
        </p:nvSpPr>
        <p:spPr>
          <a:xfrm>
            <a:off x="3086343" y="3945361"/>
            <a:ext cx="6159858" cy="991519"/>
          </a:xfrm>
          <a:custGeom>
            <a:avLst/>
            <a:gdLst/>
            <a:ahLst/>
            <a:cxnLst/>
            <a:rect l="l" t="t" r="r" b="b"/>
            <a:pathLst>
              <a:path w="188116" h="30280" extrusionOk="0">
                <a:moveTo>
                  <a:pt x="188115" y="286"/>
                </a:moveTo>
                <a:lnTo>
                  <a:pt x="188115" y="26996"/>
                </a:lnTo>
                <a:cubicBezTo>
                  <a:pt x="165509" y="28763"/>
                  <a:pt x="142617" y="30279"/>
                  <a:pt x="119956" y="30279"/>
                </a:cubicBezTo>
                <a:cubicBezTo>
                  <a:pt x="102596" y="30279"/>
                  <a:pt x="85377" y="29387"/>
                  <a:pt x="68534" y="27014"/>
                </a:cubicBezTo>
                <a:cubicBezTo>
                  <a:pt x="44446" y="23642"/>
                  <a:pt x="22250" y="17397"/>
                  <a:pt x="0" y="11330"/>
                </a:cubicBezTo>
                <a:cubicBezTo>
                  <a:pt x="2712" y="11598"/>
                  <a:pt x="5424" y="11776"/>
                  <a:pt x="8172" y="11937"/>
                </a:cubicBezTo>
                <a:cubicBezTo>
                  <a:pt x="13543" y="12258"/>
                  <a:pt x="18949" y="12401"/>
                  <a:pt x="24338" y="12401"/>
                </a:cubicBezTo>
                <a:cubicBezTo>
                  <a:pt x="35311" y="12401"/>
                  <a:pt x="46284" y="11812"/>
                  <a:pt x="57115" y="10902"/>
                </a:cubicBezTo>
                <a:cubicBezTo>
                  <a:pt x="73405" y="9546"/>
                  <a:pt x="89446" y="7476"/>
                  <a:pt x="105468" y="5496"/>
                </a:cubicBezTo>
                <a:cubicBezTo>
                  <a:pt x="128360" y="2641"/>
                  <a:pt x="152020" y="0"/>
                  <a:pt x="175358" y="0"/>
                </a:cubicBezTo>
                <a:cubicBezTo>
                  <a:pt x="179622" y="0"/>
                  <a:pt x="183869" y="89"/>
                  <a:pt x="188115" y="286"/>
                </a:cubicBezTo>
                <a:close/>
              </a:path>
            </a:pathLst>
          </a:custGeom>
          <a:solidFill>
            <a:srgbClr val="252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14"/>
          <p:cNvSpPr/>
          <p:nvPr/>
        </p:nvSpPr>
        <p:spPr>
          <a:xfrm flipH="1">
            <a:off x="804294" y="4138630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14"/>
          <p:cNvSpPr/>
          <p:nvPr/>
        </p:nvSpPr>
        <p:spPr>
          <a:xfrm rot="147765">
            <a:off x="3598492" y="4267734"/>
            <a:ext cx="6025395" cy="771865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14"/>
          <p:cNvSpPr/>
          <p:nvPr/>
        </p:nvSpPr>
        <p:spPr>
          <a:xfrm>
            <a:off x="-101875" y="-25"/>
            <a:ext cx="2692851" cy="5258323"/>
          </a:xfrm>
          <a:custGeom>
            <a:avLst/>
            <a:gdLst/>
            <a:ahLst/>
            <a:cxnLst/>
            <a:rect l="l" t="t" r="r" b="b"/>
            <a:pathLst>
              <a:path w="82237" h="160584" extrusionOk="0">
                <a:moveTo>
                  <a:pt x="0" y="0"/>
                </a:moveTo>
                <a:lnTo>
                  <a:pt x="0" y="160584"/>
                </a:lnTo>
                <a:lnTo>
                  <a:pt x="82237" y="160584"/>
                </a:lnTo>
                <a:cubicBezTo>
                  <a:pt x="58453" y="133927"/>
                  <a:pt x="43982" y="98759"/>
                  <a:pt x="43982" y="60237"/>
                </a:cubicBezTo>
                <a:cubicBezTo>
                  <a:pt x="43982" y="38826"/>
                  <a:pt x="48443" y="18449"/>
                  <a:pt x="56490" y="0"/>
                </a:cubicBezTo>
                <a:close/>
              </a:path>
            </a:pathLst>
          </a:custGeom>
          <a:solidFill>
            <a:srgbClr val="25236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14"/>
          <p:cNvSpPr/>
          <p:nvPr/>
        </p:nvSpPr>
        <p:spPr>
          <a:xfrm>
            <a:off x="-101873" y="4038289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4" name="Google Shape;2574;p14"/>
          <p:cNvGrpSpPr/>
          <p:nvPr/>
        </p:nvGrpSpPr>
        <p:grpSpPr>
          <a:xfrm>
            <a:off x="-658384" y="3453275"/>
            <a:ext cx="2074856" cy="1830674"/>
            <a:chOff x="2489900" y="3367200"/>
            <a:chExt cx="903250" cy="796950"/>
          </a:xfrm>
        </p:grpSpPr>
        <p:sp>
          <p:nvSpPr>
            <p:cNvPr id="2575" name="Google Shape;2575;p14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8" name="Google Shape;2638;p14"/>
          <p:cNvGrpSpPr/>
          <p:nvPr/>
        </p:nvGrpSpPr>
        <p:grpSpPr>
          <a:xfrm>
            <a:off x="7203011" y="4655327"/>
            <a:ext cx="1790243" cy="587151"/>
            <a:chOff x="1656825" y="3872400"/>
            <a:chExt cx="835625" cy="274075"/>
          </a:xfrm>
        </p:grpSpPr>
        <p:sp>
          <p:nvSpPr>
            <p:cNvPr id="2639" name="Google Shape;2639;p14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5" name="Google Shape;2665;p14"/>
          <p:cNvGrpSpPr/>
          <p:nvPr/>
        </p:nvGrpSpPr>
        <p:grpSpPr>
          <a:xfrm>
            <a:off x="1420707" y="4571559"/>
            <a:ext cx="1037240" cy="414744"/>
            <a:chOff x="6176600" y="3023250"/>
            <a:chExt cx="444100" cy="177575"/>
          </a:xfrm>
        </p:grpSpPr>
        <p:sp>
          <p:nvSpPr>
            <p:cNvPr id="2666" name="Google Shape;2666;p14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5" name="Google Shape;2685;p14"/>
          <p:cNvGrpSpPr/>
          <p:nvPr/>
        </p:nvGrpSpPr>
        <p:grpSpPr>
          <a:xfrm>
            <a:off x="526984" y="524617"/>
            <a:ext cx="8553534" cy="4212854"/>
            <a:chOff x="417687" y="207698"/>
            <a:chExt cx="8828396" cy="4000427"/>
          </a:xfrm>
        </p:grpSpPr>
        <p:grpSp>
          <p:nvGrpSpPr>
            <p:cNvPr id="2686" name="Google Shape;2686;p14"/>
            <p:cNvGrpSpPr/>
            <p:nvPr/>
          </p:nvGrpSpPr>
          <p:grpSpPr>
            <a:xfrm>
              <a:off x="561550" y="1131975"/>
              <a:ext cx="316899" cy="316978"/>
              <a:chOff x="5052650" y="3025125"/>
              <a:chExt cx="316899" cy="316978"/>
            </a:xfrm>
          </p:grpSpPr>
          <p:sp>
            <p:nvSpPr>
              <p:cNvPr id="2687" name="Google Shape;2687;p1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0" name="Google Shape;2690;p14"/>
            <p:cNvGrpSpPr/>
            <p:nvPr/>
          </p:nvGrpSpPr>
          <p:grpSpPr>
            <a:xfrm>
              <a:off x="1184187" y="2096607"/>
              <a:ext cx="120724" cy="120609"/>
              <a:chOff x="4788500" y="2618450"/>
              <a:chExt cx="130400" cy="130275"/>
            </a:xfrm>
          </p:grpSpPr>
          <p:sp>
            <p:nvSpPr>
              <p:cNvPr id="2691" name="Google Shape;2691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3" name="Google Shape;2693;p14"/>
            <p:cNvGrpSpPr/>
            <p:nvPr/>
          </p:nvGrpSpPr>
          <p:grpSpPr>
            <a:xfrm>
              <a:off x="4536163" y="3731641"/>
              <a:ext cx="120739" cy="120737"/>
              <a:chOff x="5052650" y="3025125"/>
              <a:chExt cx="316899" cy="316978"/>
            </a:xfrm>
          </p:grpSpPr>
          <p:sp>
            <p:nvSpPr>
              <p:cNvPr id="2694" name="Google Shape;2694;p1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7" name="Google Shape;2697;p14"/>
            <p:cNvGrpSpPr/>
            <p:nvPr/>
          </p:nvGrpSpPr>
          <p:grpSpPr>
            <a:xfrm>
              <a:off x="2826464" y="207698"/>
              <a:ext cx="211625" cy="211678"/>
              <a:chOff x="5052650" y="3025125"/>
              <a:chExt cx="316899" cy="316978"/>
            </a:xfrm>
          </p:grpSpPr>
          <p:sp>
            <p:nvSpPr>
              <p:cNvPr id="2698" name="Google Shape;2698;p1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1" name="Google Shape;2701;p14"/>
            <p:cNvGrpSpPr/>
            <p:nvPr/>
          </p:nvGrpSpPr>
          <p:grpSpPr>
            <a:xfrm>
              <a:off x="5033081" y="3996702"/>
              <a:ext cx="211626" cy="211423"/>
              <a:chOff x="4788500" y="2618450"/>
              <a:chExt cx="130400" cy="130275"/>
            </a:xfrm>
          </p:grpSpPr>
          <p:sp>
            <p:nvSpPr>
              <p:cNvPr id="2702" name="Google Shape;2702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4" name="Google Shape;2704;p14"/>
            <p:cNvGrpSpPr/>
            <p:nvPr/>
          </p:nvGrpSpPr>
          <p:grpSpPr>
            <a:xfrm>
              <a:off x="417687" y="539995"/>
              <a:ext cx="120724" cy="120609"/>
              <a:chOff x="4788500" y="2618450"/>
              <a:chExt cx="130400" cy="130275"/>
            </a:xfrm>
          </p:grpSpPr>
          <p:sp>
            <p:nvSpPr>
              <p:cNvPr id="2705" name="Google Shape;2705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7" name="Google Shape;2707;p14"/>
            <p:cNvGrpSpPr/>
            <p:nvPr/>
          </p:nvGrpSpPr>
          <p:grpSpPr>
            <a:xfrm>
              <a:off x="454633" y="2898976"/>
              <a:ext cx="211626" cy="211449"/>
              <a:chOff x="4788500" y="2618450"/>
              <a:chExt cx="130400" cy="130275"/>
            </a:xfrm>
          </p:grpSpPr>
          <p:sp>
            <p:nvSpPr>
              <p:cNvPr id="2708" name="Google Shape;2708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0" name="Google Shape;2710;p14"/>
            <p:cNvGrpSpPr/>
            <p:nvPr/>
          </p:nvGrpSpPr>
          <p:grpSpPr>
            <a:xfrm>
              <a:off x="2470238" y="1188850"/>
              <a:ext cx="120739" cy="120769"/>
              <a:chOff x="5052650" y="3025125"/>
              <a:chExt cx="316899" cy="316978"/>
            </a:xfrm>
          </p:grpSpPr>
          <p:sp>
            <p:nvSpPr>
              <p:cNvPr id="2711" name="Google Shape;2711;p1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4" name="Google Shape;2714;p14"/>
            <p:cNvGrpSpPr/>
            <p:nvPr/>
          </p:nvGrpSpPr>
          <p:grpSpPr>
            <a:xfrm>
              <a:off x="8782274" y="707907"/>
              <a:ext cx="120724" cy="120609"/>
              <a:chOff x="4788500" y="2618450"/>
              <a:chExt cx="130400" cy="130275"/>
            </a:xfrm>
          </p:grpSpPr>
          <p:sp>
            <p:nvSpPr>
              <p:cNvPr id="2715" name="Google Shape;2715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7" name="Google Shape;2717;p14"/>
            <p:cNvGrpSpPr/>
            <p:nvPr/>
          </p:nvGrpSpPr>
          <p:grpSpPr>
            <a:xfrm>
              <a:off x="9034456" y="1885177"/>
              <a:ext cx="211626" cy="211423"/>
              <a:chOff x="4788500" y="2618450"/>
              <a:chExt cx="130400" cy="130275"/>
            </a:xfrm>
          </p:grpSpPr>
          <p:sp>
            <p:nvSpPr>
              <p:cNvPr id="2718" name="Google Shape;2718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0" name="Google Shape;2720;p14"/>
            <p:cNvGrpSpPr/>
            <p:nvPr/>
          </p:nvGrpSpPr>
          <p:grpSpPr>
            <a:xfrm>
              <a:off x="6246374" y="207707"/>
              <a:ext cx="120724" cy="120609"/>
              <a:chOff x="4788500" y="2618450"/>
              <a:chExt cx="130400" cy="130275"/>
            </a:xfrm>
          </p:grpSpPr>
          <p:sp>
            <p:nvSpPr>
              <p:cNvPr id="2721" name="Google Shape;2721;p1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3" name="Google Shape;2723;p14"/>
            <p:cNvGrpSpPr/>
            <p:nvPr/>
          </p:nvGrpSpPr>
          <p:grpSpPr>
            <a:xfrm>
              <a:off x="5758838" y="587138"/>
              <a:ext cx="120739" cy="120769"/>
              <a:chOff x="5052650" y="3025125"/>
              <a:chExt cx="316899" cy="316978"/>
            </a:xfrm>
          </p:grpSpPr>
          <p:sp>
            <p:nvSpPr>
              <p:cNvPr id="2724" name="Google Shape;2724;p1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7" name="Google Shape;2727;p14"/>
          <p:cNvSpPr txBox="1">
            <a:spLocks noGrp="1"/>
          </p:cNvSpPr>
          <p:nvPr>
            <p:ph type="title"/>
          </p:nvPr>
        </p:nvSpPr>
        <p:spPr>
          <a:xfrm>
            <a:off x="3046675" y="2686025"/>
            <a:ext cx="53772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8" name="Google Shape;2728;p14"/>
          <p:cNvSpPr txBox="1">
            <a:spLocks noGrp="1"/>
          </p:cNvSpPr>
          <p:nvPr>
            <p:ph type="subTitle" idx="1"/>
          </p:nvPr>
        </p:nvSpPr>
        <p:spPr>
          <a:xfrm>
            <a:off x="3046675" y="1131975"/>
            <a:ext cx="5377200" cy="15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" name="Google Shape;3543;p18"/>
          <p:cNvGrpSpPr/>
          <p:nvPr/>
        </p:nvGrpSpPr>
        <p:grpSpPr>
          <a:xfrm>
            <a:off x="5792167" y="0"/>
            <a:ext cx="2691494" cy="4811768"/>
            <a:chOff x="6536175" y="0"/>
            <a:chExt cx="2440158" cy="4362437"/>
          </a:xfrm>
        </p:grpSpPr>
        <p:sp>
          <p:nvSpPr>
            <p:cNvPr id="3544" name="Google Shape;3544;p18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8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6" name="Google Shape;3546;p18"/>
          <p:cNvSpPr/>
          <p:nvPr/>
        </p:nvSpPr>
        <p:spPr>
          <a:xfrm flipH="1">
            <a:off x="-12006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8"/>
          <p:cNvSpPr/>
          <p:nvPr/>
        </p:nvSpPr>
        <p:spPr>
          <a:xfrm flipH="1">
            <a:off x="-648050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8"/>
          <p:cNvSpPr/>
          <p:nvPr/>
        </p:nvSpPr>
        <p:spPr>
          <a:xfrm flipH="1">
            <a:off x="-7098" y="4301674"/>
            <a:ext cx="9799148" cy="977546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9" name="Google Shape;3549;p18"/>
          <p:cNvGrpSpPr/>
          <p:nvPr/>
        </p:nvGrpSpPr>
        <p:grpSpPr>
          <a:xfrm>
            <a:off x="-1174821" y="3453275"/>
            <a:ext cx="1893557" cy="1830674"/>
            <a:chOff x="2489900" y="3367200"/>
            <a:chExt cx="824325" cy="796950"/>
          </a:xfrm>
        </p:grpSpPr>
        <p:sp>
          <p:nvSpPr>
            <p:cNvPr id="3550" name="Google Shape;3550;p18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8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8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8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8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8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8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8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8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8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8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8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8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8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8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8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8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8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8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8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8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8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8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8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8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8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8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8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8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8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8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8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8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8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8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8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8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8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8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8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8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8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8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8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8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8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8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8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8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8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8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8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8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8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18"/>
          <p:cNvGrpSpPr/>
          <p:nvPr/>
        </p:nvGrpSpPr>
        <p:grpSpPr>
          <a:xfrm flipH="1">
            <a:off x="7528878" y="4774721"/>
            <a:ext cx="1790243" cy="587151"/>
            <a:chOff x="1656825" y="3872400"/>
            <a:chExt cx="835625" cy="274075"/>
          </a:xfrm>
        </p:grpSpPr>
        <p:sp>
          <p:nvSpPr>
            <p:cNvPr id="3606" name="Google Shape;3606;p18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8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8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8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8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8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8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8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8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8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8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8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8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8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8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8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8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8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8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8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8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8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8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8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8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8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2" name="Google Shape;3632;p18"/>
          <p:cNvGrpSpPr/>
          <p:nvPr/>
        </p:nvGrpSpPr>
        <p:grpSpPr>
          <a:xfrm>
            <a:off x="3751789" y="4729322"/>
            <a:ext cx="820208" cy="327963"/>
            <a:chOff x="6176600" y="3023250"/>
            <a:chExt cx="444100" cy="177575"/>
          </a:xfrm>
        </p:grpSpPr>
        <p:sp>
          <p:nvSpPr>
            <p:cNvPr id="3633" name="Google Shape;3633;p18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8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8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8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8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8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8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8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8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8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8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8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8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8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8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8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8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8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8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2" name="Google Shape;3652;p18"/>
          <p:cNvGrpSpPr/>
          <p:nvPr/>
        </p:nvGrpSpPr>
        <p:grpSpPr>
          <a:xfrm rot="744417" flipH="1">
            <a:off x="7452227" y="127741"/>
            <a:ext cx="2535501" cy="824511"/>
            <a:chOff x="937925" y="2699200"/>
            <a:chExt cx="1529800" cy="497500"/>
          </a:xfrm>
        </p:grpSpPr>
        <p:sp>
          <p:nvSpPr>
            <p:cNvPr id="3653" name="Google Shape;3653;p18"/>
            <p:cNvSpPr/>
            <p:nvPr/>
          </p:nvSpPr>
          <p:spPr>
            <a:xfrm>
              <a:off x="1785700" y="3061650"/>
              <a:ext cx="161650" cy="135050"/>
            </a:xfrm>
            <a:custGeom>
              <a:avLst/>
              <a:gdLst/>
              <a:ahLst/>
              <a:cxnLst/>
              <a:rect l="l" t="t" r="r" b="b"/>
              <a:pathLst>
                <a:path w="6466" h="5402" extrusionOk="0">
                  <a:moveTo>
                    <a:pt x="773" y="0"/>
                  </a:moveTo>
                  <a:cubicBezTo>
                    <a:pt x="226" y="1742"/>
                    <a:pt x="0" y="3584"/>
                    <a:pt x="126" y="5401"/>
                  </a:cubicBezTo>
                  <a:cubicBezTo>
                    <a:pt x="2535" y="4126"/>
                    <a:pt x="4708" y="2304"/>
                    <a:pt x="6465" y="161"/>
                  </a:cubicBezTo>
                  <a:lnTo>
                    <a:pt x="6465" y="161"/>
                  </a:lnTo>
                  <a:cubicBezTo>
                    <a:pt x="5917" y="185"/>
                    <a:pt x="5368" y="196"/>
                    <a:pt x="4820" y="196"/>
                  </a:cubicBezTo>
                  <a:cubicBezTo>
                    <a:pt x="3979" y="196"/>
                    <a:pt x="3138" y="169"/>
                    <a:pt x="2299" y="121"/>
                  </a:cubicBezTo>
                  <a:cubicBezTo>
                    <a:pt x="2058" y="106"/>
                    <a:pt x="1817" y="91"/>
                    <a:pt x="1581" y="71"/>
                  </a:cubicBezTo>
                  <a:cubicBezTo>
                    <a:pt x="1310" y="51"/>
                    <a:pt x="1044" y="31"/>
                    <a:pt x="7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8"/>
            <p:cNvSpPr/>
            <p:nvPr/>
          </p:nvSpPr>
          <p:spPr>
            <a:xfrm>
              <a:off x="1586550" y="2699200"/>
              <a:ext cx="281225" cy="130950"/>
            </a:xfrm>
            <a:custGeom>
              <a:avLst/>
              <a:gdLst/>
              <a:ahLst/>
              <a:cxnLst/>
              <a:rect l="l" t="t" r="r" b="b"/>
              <a:pathLst>
                <a:path w="11249" h="5238" extrusionOk="0">
                  <a:moveTo>
                    <a:pt x="1060" y="0"/>
                  </a:moveTo>
                  <a:cubicBezTo>
                    <a:pt x="707" y="0"/>
                    <a:pt x="353" y="14"/>
                    <a:pt x="1" y="43"/>
                  </a:cubicBezTo>
                  <a:cubicBezTo>
                    <a:pt x="101" y="1719"/>
                    <a:pt x="422" y="3657"/>
                    <a:pt x="979" y="5238"/>
                  </a:cubicBezTo>
                  <a:cubicBezTo>
                    <a:pt x="4393" y="5238"/>
                    <a:pt x="7816" y="4932"/>
                    <a:pt x="11249" y="4560"/>
                  </a:cubicBezTo>
                  <a:lnTo>
                    <a:pt x="11234" y="4430"/>
                  </a:lnTo>
                  <a:cubicBezTo>
                    <a:pt x="8653" y="1633"/>
                    <a:pt x="4862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8"/>
            <p:cNvSpPr/>
            <p:nvPr/>
          </p:nvSpPr>
          <p:spPr>
            <a:xfrm>
              <a:off x="1805025" y="3001050"/>
              <a:ext cx="188000" cy="65525"/>
            </a:xfrm>
            <a:custGeom>
              <a:avLst/>
              <a:gdLst/>
              <a:ahLst/>
              <a:cxnLst/>
              <a:rect l="l" t="t" r="r" b="b"/>
              <a:pathLst>
                <a:path w="7520" h="2621" extrusionOk="0">
                  <a:moveTo>
                    <a:pt x="1004" y="0"/>
                  </a:moveTo>
                  <a:cubicBezTo>
                    <a:pt x="598" y="778"/>
                    <a:pt x="261" y="1591"/>
                    <a:pt x="0" y="2424"/>
                  </a:cubicBezTo>
                  <a:cubicBezTo>
                    <a:pt x="271" y="2455"/>
                    <a:pt x="537" y="2475"/>
                    <a:pt x="808" y="2495"/>
                  </a:cubicBezTo>
                  <a:cubicBezTo>
                    <a:pt x="1044" y="2515"/>
                    <a:pt x="1285" y="2530"/>
                    <a:pt x="1526" y="2545"/>
                  </a:cubicBezTo>
                  <a:cubicBezTo>
                    <a:pt x="2365" y="2593"/>
                    <a:pt x="3206" y="2620"/>
                    <a:pt x="4047" y="2620"/>
                  </a:cubicBezTo>
                  <a:cubicBezTo>
                    <a:pt x="4595" y="2620"/>
                    <a:pt x="5144" y="2609"/>
                    <a:pt x="5692" y="2585"/>
                  </a:cubicBezTo>
                  <a:cubicBezTo>
                    <a:pt x="6365" y="1767"/>
                    <a:pt x="6977" y="899"/>
                    <a:pt x="7519" y="0"/>
                  </a:cubicBezTo>
                  <a:lnTo>
                    <a:pt x="7519" y="0"/>
                  </a:lnTo>
                  <a:cubicBezTo>
                    <a:pt x="6490" y="178"/>
                    <a:pt x="5451" y="258"/>
                    <a:pt x="4407" y="258"/>
                  </a:cubicBezTo>
                  <a:cubicBezTo>
                    <a:pt x="3276" y="258"/>
                    <a:pt x="2139" y="165"/>
                    <a:pt x="100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8"/>
            <p:cNvSpPr/>
            <p:nvPr/>
          </p:nvSpPr>
          <p:spPr>
            <a:xfrm>
              <a:off x="937925" y="2731125"/>
              <a:ext cx="1529800" cy="276400"/>
            </a:xfrm>
            <a:custGeom>
              <a:avLst/>
              <a:gdLst/>
              <a:ahLst/>
              <a:cxnLst/>
              <a:rect l="l" t="t" r="r" b="b"/>
              <a:pathLst>
                <a:path w="61192" h="11056" extrusionOk="0">
                  <a:moveTo>
                    <a:pt x="50047" y="4171"/>
                  </a:moveTo>
                  <a:cubicBezTo>
                    <a:pt x="50209" y="4171"/>
                    <a:pt x="50350" y="4305"/>
                    <a:pt x="50355" y="4473"/>
                  </a:cubicBezTo>
                  <a:cubicBezTo>
                    <a:pt x="50360" y="4643"/>
                    <a:pt x="50224" y="4784"/>
                    <a:pt x="50053" y="4789"/>
                  </a:cubicBezTo>
                  <a:cubicBezTo>
                    <a:pt x="50050" y="4789"/>
                    <a:pt x="50047" y="4789"/>
                    <a:pt x="50044" y="4789"/>
                  </a:cubicBezTo>
                  <a:cubicBezTo>
                    <a:pt x="49878" y="4789"/>
                    <a:pt x="49742" y="4660"/>
                    <a:pt x="49737" y="4488"/>
                  </a:cubicBezTo>
                  <a:cubicBezTo>
                    <a:pt x="49732" y="4322"/>
                    <a:pt x="49863" y="4177"/>
                    <a:pt x="50038" y="4172"/>
                  </a:cubicBezTo>
                  <a:cubicBezTo>
                    <a:pt x="50041" y="4172"/>
                    <a:pt x="50044" y="4171"/>
                    <a:pt x="50047" y="4171"/>
                  </a:cubicBezTo>
                  <a:close/>
                  <a:moveTo>
                    <a:pt x="25820" y="5135"/>
                  </a:moveTo>
                  <a:cubicBezTo>
                    <a:pt x="25986" y="5135"/>
                    <a:pt x="26121" y="5264"/>
                    <a:pt x="26131" y="5436"/>
                  </a:cubicBezTo>
                  <a:cubicBezTo>
                    <a:pt x="26131" y="5602"/>
                    <a:pt x="26001" y="5748"/>
                    <a:pt x="25830" y="5753"/>
                  </a:cubicBezTo>
                  <a:cubicBezTo>
                    <a:pt x="25827" y="5753"/>
                    <a:pt x="25824" y="5753"/>
                    <a:pt x="25821" y="5753"/>
                  </a:cubicBezTo>
                  <a:cubicBezTo>
                    <a:pt x="25654" y="5753"/>
                    <a:pt x="25514" y="5619"/>
                    <a:pt x="25514" y="5452"/>
                  </a:cubicBezTo>
                  <a:cubicBezTo>
                    <a:pt x="25504" y="5281"/>
                    <a:pt x="25639" y="5140"/>
                    <a:pt x="25810" y="5135"/>
                  </a:cubicBezTo>
                  <a:cubicBezTo>
                    <a:pt x="25813" y="5135"/>
                    <a:pt x="25816" y="5135"/>
                    <a:pt x="25820" y="5135"/>
                  </a:cubicBezTo>
                  <a:close/>
                  <a:moveTo>
                    <a:pt x="48707" y="5356"/>
                  </a:moveTo>
                  <a:cubicBezTo>
                    <a:pt x="48874" y="5356"/>
                    <a:pt x="49010" y="5490"/>
                    <a:pt x="49014" y="5657"/>
                  </a:cubicBezTo>
                  <a:cubicBezTo>
                    <a:pt x="49019" y="5828"/>
                    <a:pt x="48889" y="5969"/>
                    <a:pt x="48718" y="5974"/>
                  </a:cubicBezTo>
                  <a:cubicBezTo>
                    <a:pt x="48715" y="5974"/>
                    <a:pt x="48712" y="5974"/>
                    <a:pt x="48709" y="5974"/>
                  </a:cubicBezTo>
                  <a:cubicBezTo>
                    <a:pt x="48542" y="5974"/>
                    <a:pt x="48402" y="5845"/>
                    <a:pt x="48397" y="5677"/>
                  </a:cubicBezTo>
                  <a:cubicBezTo>
                    <a:pt x="48392" y="5507"/>
                    <a:pt x="48528" y="5361"/>
                    <a:pt x="48698" y="5356"/>
                  </a:cubicBezTo>
                  <a:cubicBezTo>
                    <a:pt x="48701" y="5356"/>
                    <a:pt x="48704" y="5356"/>
                    <a:pt x="48707" y="5356"/>
                  </a:cubicBezTo>
                  <a:close/>
                  <a:moveTo>
                    <a:pt x="33156" y="5627"/>
                  </a:moveTo>
                  <a:cubicBezTo>
                    <a:pt x="33319" y="5627"/>
                    <a:pt x="33455" y="5759"/>
                    <a:pt x="33460" y="5923"/>
                  </a:cubicBezTo>
                  <a:cubicBezTo>
                    <a:pt x="33465" y="6094"/>
                    <a:pt x="33329" y="6240"/>
                    <a:pt x="33158" y="6245"/>
                  </a:cubicBezTo>
                  <a:cubicBezTo>
                    <a:pt x="33155" y="6245"/>
                    <a:pt x="33152" y="6245"/>
                    <a:pt x="33149" y="6245"/>
                  </a:cubicBezTo>
                  <a:cubicBezTo>
                    <a:pt x="32983" y="6245"/>
                    <a:pt x="32847" y="6111"/>
                    <a:pt x="32842" y="5943"/>
                  </a:cubicBezTo>
                  <a:cubicBezTo>
                    <a:pt x="32837" y="5773"/>
                    <a:pt x="32973" y="5627"/>
                    <a:pt x="33138" y="5627"/>
                  </a:cubicBezTo>
                  <a:cubicBezTo>
                    <a:pt x="33144" y="5627"/>
                    <a:pt x="33150" y="5627"/>
                    <a:pt x="33156" y="5627"/>
                  </a:cubicBezTo>
                  <a:close/>
                  <a:moveTo>
                    <a:pt x="54133" y="4111"/>
                  </a:moveTo>
                  <a:cubicBezTo>
                    <a:pt x="54167" y="4111"/>
                    <a:pt x="54200" y="4114"/>
                    <a:pt x="54235" y="4121"/>
                  </a:cubicBezTo>
                  <a:cubicBezTo>
                    <a:pt x="54501" y="4172"/>
                    <a:pt x="54671" y="4428"/>
                    <a:pt x="54616" y="4694"/>
                  </a:cubicBezTo>
                  <a:cubicBezTo>
                    <a:pt x="54581" y="4874"/>
                    <a:pt x="54445" y="5015"/>
                    <a:pt x="54280" y="5060"/>
                  </a:cubicBezTo>
                  <a:cubicBezTo>
                    <a:pt x="54325" y="5165"/>
                    <a:pt x="54350" y="5281"/>
                    <a:pt x="54360" y="5401"/>
                  </a:cubicBezTo>
                  <a:cubicBezTo>
                    <a:pt x="54390" y="5974"/>
                    <a:pt x="53953" y="6470"/>
                    <a:pt x="53376" y="6506"/>
                  </a:cubicBezTo>
                  <a:cubicBezTo>
                    <a:pt x="53357" y="6507"/>
                    <a:pt x="53339" y="6507"/>
                    <a:pt x="53320" y="6507"/>
                  </a:cubicBezTo>
                  <a:cubicBezTo>
                    <a:pt x="52767" y="6507"/>
                    <a:pt x="52301" y="6080"/>
                    <a:pt x="52272" y="5522"/>
                  </a:cubicBezTo>
                  <a:cubicBezTo>
                    <a:pt x="52237" y="4945"/>
                    <a:pt x="52679" y="4448"/>
                    <a:pt x="53251" y="4413"/>
                  </a:cubicBezTo>
                  <a:cubicBezTo>
                    <a:pt x="53266" y="4412"/>
                    <a:pt x="53280" y="4412"/>
                    <a:pt x="53295" y="4412"/>
                  </a:cubicBezTo>
                  <a:cubicBezTo>
                    <a:pt x="53428" y="4412"/>
                    <a:pt x="53550" y="4433"/>
                    <a:pt x="53667" y="4478"/>
                  </a:cubicBezTo>
                  <a:cubicBezTo>
                    <a:pt x="53724" y="4260"/>
                    <a:pt x="53916" y="4111"/>
                    <a:pt x="54133" y="4111"/>
                  </a:cubicBezTo>
                  <a:close/>
                  <a:moveTo>
                    <a:pt x="31213" y="6626"/>
                  </a:moveTo>
                  <a:cubicBezTo>
                    <a:pt x="31371" y="6626"/>
                    <a:pt x="31507" y="6757"/>
                    <a:pt x="31512" y="6922"/>
                  </a:cubicBezTo>
                  <a:cubicBezTo>
                    <a:pt x="31517" y="7093"/>
                    <a:pt x="31382" y="7233"/>
                    <a:pt x="31211" y="7243"/>
                  </a:cubicBezTo>
                  <a:cubicBezTo>
                    <a:pt x="31040" y="7243"/>
                    <a:pt x="30900" y="7113"/>
                    <a:pt x="30895" y="6942"/>
                  </a:cubicBezTo>
                  <a:cubicBezTo>
                    <a:pt x="30890" y="6772"/>
                    <a:pt x="31020" y="6626"/>
                    <a:pt x="31196" y="6626"/>
                  </a:cubicBezTo>
                  <a:cubicBezTo>
                    <a:pt x="31202" y="6626"/>
                    <a:pt x="31207" y="6626"/>
                    <a:pt x="31213" y="6626"/>
                  </a:cubicBezTo>
                  <a:close/>
                  <a:moveTo>
                    <a:pt x="34172" y="7976"/>
                  </a:moveTo>
                  <a:cubicBezTo>
                    <a:pt x="34343" y="7976"/>
                    <a:pt x="34479" y="8105"/>
                    <a:pt x="34484" y="8272"/>
                  </a:cubicBezTo>
                  <a:cubicBezTo>
                    <a:pt x="34489" y="8443"/>
                    <a:pt x="34353" y="8589"/>
                    <a:pt x="34182" y="8594"/>
                  </a:cubicBezTo>
                  <a:cubicBezTo>
                    <a:pt x="34179" y="8594"/>
                    <a:pt x="34176" y="8594"/>
                    <a:pt x="34173" y="8594"/>
                  </a:cubicBezTo>
                  <a:cubicBezTo>
                    <a:pt x="34007" y="8594"/>
                    <a:pt x="33871" y="8460"/>
                    <a:pt x="33866" y="8292"/>
                  </a:cubicBezTo>
                  <a:cubicBezTo>
                    <a:pt x="33861" y="8122"/>
                    <a:pt x="33997" y="7981"/>
                    <a:pt x="34162" y="7976"/>
                  </a:cubicBezTo>
                  <a:cubicBezTo>
                    <a:pt x="34166" y="7976"/>
                    <a:pt x="34169" y="7976"/>
                    <a:pt x="34172" y="7976"/>
                  </a:cubicBezTo>
                  <a:close/>
                  <a:moveTo>
                    <a:pt x="1" y="1"/>
                  </a:moveTo>
                  <a:cubicBezTo>
                    <a:pt x="914" y="899"/>
                    <a:pt x="2139" y="1637"/>
                    <a:pt x="3379" y="1958"/>
                  </a:cubicBezTo>
                  <a:cubicBezTo>
                    <a:pt x="2244" y="2746"/>
                    <a:pt x="1190" y="4227"/>
                    <a:pt x="944" y="5587"/>
                  </a:cubicBezTo>
                  <a:cubicBezTo>
                    <a:pt x="2335" y="5010"/>
                    <a:pt x="3851" y="4036"/>
                    <a:pt x="4578" y="2721"/>
                  </a:cubicBezTo>
                  <a:cubicBezTo>
                    <a:pt x="7028" y="3218"/>
                    <a:pt x="9332" y="4147"/>
                    <a:pt x="11585" y="5226"/>
                  </a:cubicBezTo>
                  <a:cubicBezTo>
                    <a:pt x="11920" y="5209"/>
                    <a:pt x="12254" y="5201"/>
                    <a:pt x="12587" y="5201"/>
                  </a:cubicBezTo>
                  <a:cubicBezTo>
                    <a:pt x="17641" y="5201"/>
                    <a:pt x="22565" y="7059"/>
                    <a:pt x="27391" y="8669"/>
                  </a:cubicBezTo>
                  <a:cubicBezTo>
                    <a:pt x="30082" y="9562"/>
                    <a:pt x="32877" y="10396"/>
                    <a:pt x="35688" y="10797"/>
                  </a:cubicBezTo>
                  <a:cubicBezTo>
                    <a:pt x="36823" y="10962"/>
                    <a:pt x="37960" y="11055"/>
                    <a:pt x="39091" y="11055"/>
                  </a:cubicBezTo>
                  <a:cubicBezTo>
                    <a:pt x="40135" y="11055"/>
                    <a:pt x="41174" y="10975"/>
                    <a:pt x="42203" y="10797"/>
                  </a:cubicBezTo>
                  <a:cubicBezTo>
                    <a:pt x="42750" y="10702"/>
                    <a:pt x="43292" y="10581"/>
                    <a:pt x="43829" y="10426"/>
                  </a:cubicBezTo>
                  <a:cubicBezTo>
                    <a:pt x="46234" y="9748"/>
                    <a:pt x="48342" y="8453"/>
                    <a:pt x="50846" y="7951"/>
                  </a:cubicBezTo>
                  <a:cubicBezTo>
                    <a:pt x="52281" y="7664"/>
                    <a:pt x="53747" y="7517"/>
                    <a:pt x="55213" y="7517"/>
                  </a:cubicBezTo>
                  <a:cubicBezTo>
                    <a:pt x="55824" y="7517"/>
                    <a:pt x="56436" y="7543"/>
                    <a:pt x="57045" y="7595"/>
                  </a:cubicBezTo>
                  <a:cubicBezTo>
                    <a:pt x="57577" y="7163"/>
                    <a:pt x="58084" y="6706"/>
                    <a:pt x="58576" y="6230"/>
                  </a:cubicBezTo>
                  <a:cubicBezTo>
                    <a:pt x="59530" y="5296"/>
                    <a:pt x="60408" y="4282"/>
                    <a:pt x="61191" y="3203"/>
                  </a:cubicBezTo>
                  <a:cubicBezTo>
                    <a:pt x="59364" y="2299"/>
                    <a:pt x="57281" y="2089"/>
                    <a:pt x="55248" y="2013"/>
                  </a:cubicBezTo>
                  <a:cubicBezTo>
                    <a:pt x="54580" y="1989"/>
                    <a:pt x="53911" y="1977"/>
                    <a:pt x="53243" y="1977"/>
                  </a:cubicBezTo>
                  <a:cubicBezTo>
                    <a:pt x="47891" y="1977"/>
                    <a:pt x="42535" y="2708"/>
                    <a:pt x="37194" y="3283"/>
                  </a:cubicBezTo>
                  <a:cubicBezTo>
                    <a:pt x="33761" y="3655"/>
                    <a:pt x="30338" y="3961"/>
                    <a:pt x="26924" y="3961"/>
                  </a:cubicBezTo>
                  <a:cubicBezTo>
                    <a:pt x="26885" y="3961"/>
                    <a:pt x="26846" y="3961"/>
                    <a:pt x="26807" y="3961"/>
                  </a:cubicBezTo>
                  <a:cubicBezTo>
                    <a:pt x="24407" y="3961"/>
                    <a:pt x="22012" y="3809"/>
                    <a:pt x="19621" y="3429"/>
                  </a:cubicBezTo>
                  <a:cubicBezTo>
                    <a:pt x="15634" y="2791"/>
                    <a:pt x="11625" y="1509"/>
                    <a:pt x="7644" y="1509"/>
                  </a:cubicBezTo>
                  <a:cubicBezTo>
                    <a:pt x="6643" y="1509"/>
                    <a:pt x="5645" y="1590"/>
                    <a:pt x="4649" y="1782"/>
                  </a:cubicBezTo>
                  <a:cubicBezTo>
                    <a:pt x="4619" y="1602"/>
                    <a:pt x="4458" y="1456"/>
                    <a:pt x="4332" y="1321"/>
                  </a:cubicBezTo>
                  <a:cubicBezTo>
                    <a:pt x="3795" y="764"/>
                    <a:pt x="3068" y="412"/>
                    <a:pt x="2310" y="221"/>
                  </a:cubicBezTo>
                  <a:cubicBezTo>
                    <a:pt x="1562" y="36"/>
                    <a:pt x="779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8"/>
            <p:cNvSpPr/>
            <p:nvPr/>
          </p:nvSpPr>
          <p:spPr>
            <a:xfrm>
              <a:off x="1227550" y="2861125"/>
              <a:ext cx="602600" cy="200550"/>
            </a:xfrm>
            <a:custGeom>
              <a:avLst/>
              <a:gdLst/>
              <a:ahLst/>
              <a:cxnLst/>
              <a:rect l="l" t="t" r="r" b="b"/>
              <a:pathLst>
                <a:path w="24104" h="8022" extrusionOk="0">
                  <a:moveTo>
                    <a:pt x="1002" y="1"/>
                  </a:moveTo>
                  <a:cubicBezTo>
                    <a:pt x="669" y="1"/>
                    <a:pt x="335" y="9"/>
                    <a:pt x="0" y="26"/>
                  </a:cubicBezTo>
                  <a:cubicBezTo>
                    <a:pt x="2686" y="1306"/>
                    <a:pt x="5296" y="2796"/>
                    <a:pt x="8001" y="4026"/>
                  </a:cubicBezTo>
                  <a:cubicBezTo>
                    <a:pt x="12764" y="6184"/>
                    <a:pt x="17894" y="7540"/>
                    <a:pt x="23099" y="8021"/>
                  </a:cubicBezTo>
                  <a:cubicBezTo>
                    <a:pt x="23360" y="7188"/>
                    <a:pt x="23697" y="6375"/>
                    <a:pt x="24103" y="5597"/>
                  </a:cubicBezTo>
                  <a:cubicBezTo>
                    <a:pt x="21292" y="5196"/>
                    <a:pt x="18497" y="4362"/>
                    <a:pt x="15806" y="3469"/>
                  </a:cubicBezTo>
                  <a:cubicBezTo>
                    <a:pt x="10980" y="1859"/>
                    <a:pt x="6056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8"/>
            <p:cNvSpPr/>
            <p:nvPr/>
          </p:nvSpPr>
          <p:spPr>
            <a:xfrm>
              <a:off x="1947325" y="2919050"/>
              <a:ext cx="416750" cy="146650"/>
            </a:xfrm>
            <a:custGeom>
              <a:avLst/>
              <a:gdLst/>
              <a:ahLst/>
              <a:cxnLst/>
              <a:rect l="l" t="t" r="r" b="b"/>
              <a:pathLst>
                <a:path w="16670" h="5866" extrusionOk="0">
                  <a:moveTo>
                    <a:pt x="14837" y="0"/>
                  </a:moveTo>
                  <a:cubicBezTo>
                    <a:pt x="13371" y="0"/>
                    <a:pt x="11905" y="147"/>
                    <a:pt x="10470" y="434"/>
                  </a:cubicBezTo>
                  <a:cubicBezTo>
                    <a:pt x="7966" y="936"/>
                    <a:pt x="5858" y="2231"/>
                    <a:pt x="3453" y="2909"/>
                  </a:cubicBezTo>
                  <a:cubicBezTo>
                    <a:pt x="2916" y="3064"/>
                    <a:pt x="2374" y="3185"/>
                    <a:pt x="1827" y="3280"/>
                  </a:cubicBezTo>
                  <a:cubicBezTo>
                    <a:pt x="1285" y="4179"/>
                    <a:pt x="673" y="5047"/>
                    <a:pt x="0" y="5865"/>
                  </a:cubicBezTo>
                  <a:cubicBezTo>
                    <a:pt x="3187" y="5740"/>
                    <a:pt x="6355" y="5218"/>
                    <a:pt x="9366" y="4174"/>
                  </a:cubicBezTo>
                  <a:cubicBezTo>
                    <a:pt x="12011" y="3260"/>
                    <a:pt x="14501" y="1860"/>
                    <a:pt x="16669" y="78"/>
                  </a:cubicBezTo>
                  <a:cubicBezTo>
                    <a:pt x="16060" y="26"/>
                    <a:pt x="15448" y="0"/>
                    <a:pt x="14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8"/>
            <p:cNvSpPr/>
            <p:nvPr/>
          </p:nvSpPr>
          <p:spPr>
            <a:xfrm>
              <a:off x="2279600" y="2833875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466" y="1"/>
                  </a:moveTo>
                  <a:cubicBezTo>
                    <a:pt x="249" y="1"/>
                    <a:pt x="57" y="150"/>
                    <a:pt x="0" y="368"/>
                  </a:cubicBezTo>
                  <a:cubicBezTo>
                    <a:pt x="276" y="463"/>
                    <a:pt x="502" y="679"/>
                    <a:pt x="613" y="950"/>
                  </a:cubicBezTo>
                  <a:cubicBezTo>
                    <a:pt x="778" y="905"/>
                    <a:pt x="914" y="764"/>
                    <a:pt x="949" y="584"/>
                  </a:cubicBezTo>
                  <a:cubicBezTo>
                    <a:pt x="1004" y="318"/>
                    <a:pt x="834" y="62"/>
                    <a:pt x="568" y="11"/>
                  </a:cubicBezTo>
                  <a:cubicBezTo>
                    <a:pt x="533" y="4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8"/>
            <p:cNvSpPr/>
            <p:nvPr/>
          </p:nvSpPr>
          <p:spPr>
            <a:xfrm>
              <a:off x="2278100" y="2843050"/>
              <a:ext cx="16825" cy="15225"/>
            </a:xfrm>
            <a:custGeom>
              <a:avLst/>
              <a:gdLst/>
              <a:ahLst/>
              <a:cxnLst/>
              <a:rect l="l" t="t" r="r" b="b"/>
              <a:pathLst>
                <a:path w="673" h="609" extrusionOk="0">
                  <a:moveTo>
                    <a:pt x="60" y="1"/>
                  </a:moveTo>
                  <a:cubicBezTo>
                    <a:pt x="55" y="6"/>
                    <a:pt x="55" y="16"/>
                    <a:pt x="55" y="26"/>
                  </a:cubicBezTo>
                  <a:cubicBezTo>
                    <a:pt x="0" y="287"/>
                    <a:pt x="171" y="543"/>
                    <a:pt x="437" y="598"/>
                  </a:cubicBezTo>
                  <a:cubicBezTo>
                    <a:pt x="466" y="605"/>
                    <a:pt x="496" y="609"/>
                    <a:pt x="526" y="609"/>
                  </a:cubicBezTo>
                  <a:cubicBezTo>
                    <a:pt x="578" y="609"/>
                    <a:pt x="628" y="599"/>
                    <a:pt x="673" y="583"/>
                  </a:cubicBezTo>
                  <a:cubicBezTo>
                    <a:pt x="562" y="312"/>
                    <a:pt x="336" y="9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8"/>
            <p:cNvSpPr/>
            <p:nvPr/>
          </p:nvSpPr>
          <p:spPr>
            <a:xfrm>
              <a:off x="2243825" y="2841400"/>
              <a:ext cx="53875" cy="52425"/>
            </a:xfrm>
            <a:custGeom>
              <a:avLst/>
              <a:gdLst/>
              <a:ahLst/>
              <a:cxnLst/>
              <a:rect l="l" t="t" r="r" b="b"/>
              <a:pathLst>
                <a:path w="2155" h="2097" extrusionOk="0">
                  <a:moveTo>
                    <a:pt x="1059" y="1"/>
                  </a:moveTo>
                  <a:cubicBezTo>
                    <a:pt x="1044" y="1"/>
                    <a:pt x="1030" y="1"/>
                    <a:pt x="1015" y="2"/>
                  </a:cubicBezTo>
                  <a:cubicBezTo>
                    <a:pt x="443" y="37"/>
                    <a:pt x="1" y="534"/>
                    <a:pt x="36" y="1111"/>
                  </a:cubicBezTo>
                  <a:cubicBezTo>
                    <a:pt x="65" y="1669"/>
                    <a:pt x="531" y="2096"/>
                    <a:pt x="1084" y="2096"/>
                  </a:cubicBezTo>
                  <a:cubicBezTo>
                    <a:pt x="1103" y="2096"/>
                    <a:pt x="1121" y="2096"/>
                    <a:pt x="1140" y="2095"/>
                  </a:cubicBezTo>
                  <a:cubicBezTo>
                    <a:pt x="1717" y="2059"/>
                    <a:pt x="2154" y="1563"/>
                    <a:pt x="2124" y="985"/>
                  </a:cubicBezTo>
                  <a:cubicBezTo>
                    <a:pt x="2114" y="870"/>
                    <a:pt x="2089" y="754"/>
                    <a:pt x="2044" y="649"/>
                  </a:cubicBezTo>
                  <a:cubicBezTo>
                    <a:pt x="1999" y="665"/>
                    <a:pt x="1949" y="675"/>
                    <a:pt x="1897" y="675"/>
                  </a:cubicBezTo>
                  <a:cubicBezTo>
                    <a:pt x="1867" y="675"/>
                    <a:pt x="1837" y="671"/>
                    <a:pt x="1808" y="664"/>
                  </a:cubicBezTo>
                  <a:cubicBezTo>
                    <a:pt x="1542" y="609"/>
                    <a:pt x="1371" y="353"/>
                    <a:pt x="1426" y="92"/>
                  </a:cubicBezTo>
                  <a:cubicBezTo>
                    <a:pt x="1426" y="82"/>
                    <a:pt x="1426" y="72"/>
                    <a:pt x="1431" y="67"/>
                  </a:cubicBezTo>
                  <a:cubicBezTo>
                    <a:pt x="1314" y="22"/>
                    <a:pt x="1192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8"/>
            <p:cNvSpPr/>
            <p:nvPr/>
          </p:nvSpPr>
          <p:spPr>
            <a:xfrm>
              <a:off x="2181225" y="2835400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5" y="0"/>
                  </a:moveTo>
                  <a:cubicBezTo>
                    <a:pt x="312" y="0"/>
                    <a:pt x="309" y="1"/>
                    <a:pt x="306" y="1"/>
                  </a:cubicBezTo>
                  <a:cubicBezTo>
                    <a:pt x="131" y="6"/>
                    <a:pt x="0" y="151"/>
                    <a:pt x="5" y="317"/>
                  </a:cubicBezTo>
                  <a:cubicBezTo>
                    <a:pt x="10" y="489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72"/>
                    <a:pt x="623" y="302"/>
                  </a:cubicBezTo>
                  <a:cubicBezTo>
                    <a:pt x="618" y="134"/>
                    <a:pt x="477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8"/>
            <p:cNvSpPr/>
            <p:nvPr/>
          </p:nvSpPr>
          <p:spPr>
            <a:xfrm>
              <a:off x="2147725" y="28650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5" y="0"/>
                  </a:moveTo>
                  <a:cubicBezTo>
                    <a:pt x="312" y="0"/>
                    <a:pt x="309" y="0"/>
                    <a:pt x="306" y="0"/>
                  </a:cubicBezTo>
                  <a:cubicBezTo>
                    <a:pt x="136" y="5"/>
                    <a:pt x="0" y="151"/>
                    <a:pt x="5" y="321"/>
                  </a:cubicBezTo>
                  <a:cubicBezTo>
                    <a:pt x="10" y="489"/>
                    <a:pt x="150" y="618"/>
                    <a:pt x="317" y="618"/>
                  </a:cubicBezTo>
                  <a:cubicBezTo>
                    <a:pt x="320" y="618"/>
                    <a:pt x="323" y="618"/>
                    <a:pt x="326" y="618"/>
                  </a:cubicBezTo>
                  <a:cubicBezTo>
                    <a:pt x="497" y="613"/>
                    <a:pt x="627" y="472"/>
                    <a:pt x="622" y="301"/>
                  </a:cubicBezTo>
                  <a:cubicBezTo>
                    <a:pt x="618" y="134"/>
                    <a:pt x="48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8"/>
            <p:cNvSpPr/>
            <p:nvPr/>
          </p:nvSpPr>
          <p:spPr>
            <a:xfrm>
              <a:off x="1784450" y="29305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6" y="5"/>
                    <a:pt x="0" y="146"/>
                    <a:pt x="5" y="316"/>
                  </a:cubicBezTo>
                  <a:cubicBezTo>
                    <a:pt x="10" y="484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67"/>
                    <a:pt x="623" y="296"/>
                  </a:cubicBezTo>
                  <a:cubicBezTo>
                    <a:pt x="618" y="129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8"/>
            <p:cNvSpPr/>
            <p:nvPr/>
          </p:nvSpPr>
          <p:spPr>
            <a:xfrm>
              <a:off x="1758850" y="2871775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6" y="1"/>
                    <a:pt x="0" y="147"/>
                    <a:pt x="5" y="317"/>
                  </a:cubicBezTo>
                  <a:cubicBezTo>
                    <a:pt x="10" y="485"/>
                    <a:pt x="146" y="619"/>
                    <a:pt x="312" y="619"/>
                  </a:cubicBezTo>
                  <a:cubicBezTo>
                    <a:pt x="315" y="619"/>
                    <a:pt x="318" y="619"/>
                    <a:pt x="321" y="619"/>
                  </a:cubicBezTo>
                  <a:cubicBezTo>
                    <a:pt x="492" y="614"/>
                    <a:pt x="628" y="468"/>
                    <a:pt x="623" y="297"/>
                  </a:cubicBezTo>
                  <a:cubicBezTo>
                    <a:pt x="618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8"/>
            <p:cNvSpPr/>
            <p:nvPr/>
          </p:nvSpPr>
          <p:spPr>
            <a:xfrm>
              <a:off x="1710150" y="2896750"/>
              <a:ext cx="15725" cy="15475"/>
            </a:xfrm>
            <a:custGeom>
              <a:avLst/>
              <a:gdLst/>
              <a:ahLst/>
              <a:cxnLst/>
              <a:rect l="l" t="t" r="r" b="b"/>
              <a:pathLst>
                <a:path w="629" h="619" extrusionOk="0">
                  <a:moveTo>
                    <a:pt x="324" y="1"/>
                  </a:moveTo>
                  <a:cubicBezTo>
                    <a:pt x="318" y="1"/>
                    <a:pt x="313" y="1"/>
                    <a:pt x="307" y="1"/>
                  </a:cubicBezTo>
                  <a:cubicBezTo>
                    <a:pt x="131" y="1"/>
                    <a:pt x="1" y="147"/>
                    <a:pt x="6" y="317"/>
                  </a:cubicBezTo>
                  <a:cubicBezTo>
                    <a:pt x="11" y="488"/>
                    <a:pt x="151" y="618"/>
                    <a:pt x="322" y="618"/>
                  </a:cubicBezTo>
                  <a:cubicBezTo>
                    <a:pt x="493" y="608"/>
                    <a:pt x="628" y="468"/>
                    <a:pt x="623" y="297"/>
                  </a:cubicBezTo>
                  <a:cubicBezTo>
                    <a:pt x="618" y="132"/>
                    <a:pt x="48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8"/>
            <p:cNvSpPr/>
            <p:nvPr/>
          </p:nvSpPr>
          <p:spPr>
            <a:xfrm>
              <a:off x="1575500" y="2859500"/>
              <a:ext cx="15725" cy="15450"/>
            </a:xfrm>
            <a:custGeom>
              <a:avLst/>
              <a:gdLst/>
              <a:ahLst/>
              <a:cxnLst/>
              <a:rect l="l" t="t" r="r" b="b"/>
              <a:pathLst>
                <a:path w="629" h="618" extrusionOk="0">
                  <a:moveTo>
                    <a:pt x="317" y="0"/>
                  </a:moveTo>
                  <a:cubicBezTo>
                    <a:pt x="313" y="0"/>
                    <a:pt x="310" y="0"/>
                    <a:pt x="307" y="0"/>
                  </a:cubicBezTo>
                  <a:cubicBezTo>
                    <a:pt x="136" y="5"/>
                    <a:pt x="1" y="146"/>
                    <a:pt x="11" y="317"/>
                  </a:cubicBezTo>
                  <a:cubicBezTo>
                    <a:pt x="11" y="484"/>
                    <a:pt x="151" y="618"/>
                    <a:pt x="318" y="618"/>
                  </a:cubicBezTo>
                  <a:cubicBezTo>
                    <a:pt x="321" y="618"/>
                    <a:pt x="324" y="618"/>
                    <a:pt x="327" y="618"/>
                  </a:cubicBezTo>
                  <a:cubicBezTo>
                    <a:pt x="498" y="613"/>
                    <a:pt x="628" y="467"/>
                    <a:pt x="628" y="301"/>
                  </a:cubicBezTo>
                  <a:cubicBezTo>
                    <a:pt x="618" y="129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8"/>
            <p:cNvSpPr/>
            <p:nvPr/>
          </p:nvSpPr>
          <p:spPr>
            <a:xfrm>
              <a:off x="1611025" y="2813200"/>
              <a:ext cx="256750" cy="16950"/>
            </a:xfrm>
            <a:custGeom>
              <a:avLst/>
              <a:gdLst/>
              <a:ahLst/>
              <a:cxnLst/>
              <a:rect l="l" t="t" r="r" b="b"/>
              <a:pathLst>
                <a:path w="10270" h="678" fill="none" extrusionOk="0">
                  <a:moveTo>
                    <a:pt x="10270" y="0"/>
                  </a:moveTo>
                  <a:cubicBezTo>
                    <a:pt x="6837" y="372"/>
                    <a:pt x="3414" y="678"/>
                    <a:pt x="0" y="678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8"/>
            <p:cNvSpPr/>
            <p:nvPr/>
          </p:nvSpPr>
          <p:spPr>
            <a:xfrm>
              <a:off x="1002925" y="2799525"/>
              <a:ext cx="24375" cy="28500"/>
            </a:xfrm>
            <a:custGeom>
              <a:avLst/>
              <a:gdLst/>
              <a:ahLst/>
              <a:cxnLst/>
              <a:rect l="l" t="t" r="r" b="b"/>
              <a:pathLst>
                <a:path w="975" h="1140" fill="none" extrusionOk="0">
                  <a:moveTo>
                    <a:pt x="1" y="1139"/>
                  </a:moveTo>
                  <a:cubicBezTo>
                    <a:pt x="387" y="823"/>
                    <a:pt x="719" y="432"/>
                    <a:pt x="97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8"/>
            <p:cNvSpPr/>
            <p:nvPr/>
          </p:nvSpPr>
          <p:spPr>
            <a:xfrm>
              <a:off x="1947325" y="2966775"/>
              <a:ext cx="64525" cy="98925"/>
            </a:xfrm>
            <a:custGeom>
              <a:avLst/>
              <a:gdLst/>
              <a:ahLst/>
              <a:cxnLst/>
              <a:rect l="l" t="t" r="r" b="b"/>
              <a:pathLst>
                <a:path w="2581" h="3957" fill="none" extrusionOk="0">
                  <a:moveTo>
                    <a:pt x="0" y="3956"/>
                  </a:moveTo>
                  <a:cubicBezTo>
                    <a:pt x="673" y="3138"/>
                    <a:pt x="1285" y="2270"/>
                    <a:pt x="1827" y="1371"/>
                  </a:cubicBezTo>
                  <a:cubicBezTo>
                    <a:pt x="2098" y="924"/>
                    <a:pt x="2349" y="468"/>
                    <a:pt x="258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8"/>
            <p:cNvSpPr/>
            <p:nvPr/>
          </p:nvSpPr>
          <p:spPr>
            <a:xfrm>
              <a:off x="1805025" y="2955375"/>
              <a:ext cx="53350" cy="106300"/>
            </a:xfrm>
            <a:custGeom>
              <a:avLst/>
              <a:gdLst/>
              <a:ahLst/>
              <a:cxnLst/>
              <a:rect l="l" t="t" r="r" b="b"/>
              <a:pathLst>
                <a:path w="2134" h="4252" fill="none" extrusionOk="0">
                  <a:moveTo>
                    <a:pt x="2133" y="0"/>
                  </a:moveTo>
                  <a:cubicBezTo>
                    <a:pt x="1712" y="577"/>
                    <a:pt x="1330" y="1190"/>
                    <a:pt x="1004" y="1827"/>
                  </a:cubicBezTo>
                  <a:cubicBezTo>
                    <a:pt x="598" y="2605"/>
                    <a:pt x="261" y="3418"/>
                    <a:pt x="0" y="425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8"/>
            <p:cNvSpPr/>
            <p:nvPr/>
          </p:nvSpPr>
          <p:spPr>
            <a:xfrm>
              <a:off x="1993000" y="2916600"/>
              <a:ext cx="371075" cy="84475"/>
            </a:xfrm>
            <a:custGeom>
              <a:avLst/>
              <a:gdLst/>
              <a:ahLst/>
              <a:cxnLst/>
              <a:rect l="l" t="t" r="r" b="b"/>
              <a:pathLst>
                <a:path w="14843" h="3379" fill="none" extrusionOk="0">
                  <a:moveTo>
                    <a:pt x="0" y="3378"/>
                  </a:moveTo>
                  <a:cubicBezTo>
                    <a:pt x="547" y="3283"/>
                    <a:pt x="1089" y="3162"/>
                    <a:pt x="1626" y="3007"/>
                  </a:cubicBezTo>
                  <a:cubicBezTo>
                    <a:pt x="4031" y="2329"/>
                    <a:pt x="6139" y="1034"/>
                    <a:pt x="8643" y="532"/>
                  </a:cubicBezTo>
                  <a:cubicBezTo>
                    <a:pt x="10676" y="126"/>
                    <a:pt x="12774" y="0"/>
                    <a:pt x="14842" y="17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8"/>
            <p:cNvSpPr/>
            <p:nvPr/>
          </p:nvSpPr>
          <p:spPr>
            <a:xfrm>
              <a:off x="1227550" y="2854975"/>
              <a:ext cx="602600" cy="146100"/>
            </a:xfrm>
            <a:custGeom>
              <a:avLst/>
              <a:gdLst/>
              <a:ahLst/>
              <a:cxnLst/>
              <a:rect l="l" t="t" r="r" b="b"/>
              <a:pathLst>
                <a:path w="24104" h="5844" fill="none" extrusionOk="0">
                  <a:moveTo>
                    <a:pt x="0" y="272"/>
                  </a:moveTo>
                  <a:cubicBezTo>
                    <a:pt x="5406" y="1"/>
                    <a:pt x="10661" y="1998"/>
                    <a:pt x="15811" y="3715"/>
                  </a:cubicBezTo>
                  <a:cubicBezTo>
                    <a:pt x="18497" y="4608"/>
                    <a:pt x="21292" y="5442"/>
                    <a:pt x="24103" y="584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8"/>
            <p:cNvSpPr/>
            <p:nvPr/>
          </p:nvSpPr>
          <p:spPr>
            <a:xfrm>
              <a:off x="1657575" y="2734400"/>
              <a:ext cx="126275" cy="41425"/>
            </a:xfrm>
            <a:custGeom>
              <a:avLst/>
              <a:gdLst/>
              <a:ahLst/>
              <a:cxnLst/>
              <a:rect l="l" t="t" r="r" b="b"/>
              <a:pathLst>
                <a:path w="5051" h="1657" fill="none" extrusionOk="0">
                  <a:moveTo>
                    <a:pt x="1" y="0"/>
                  </a:moveTo>
                  <a:cubicBezTo>
                    <a:pt x="1762" y="271"/>
                    <a:pt x="3474" y="833"/>
                    <a:pt x="5050" y="165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8"/>
            <p:cNvSpPr/>
            <p:nvPr/>
          </p:nvSpPr>
          <p:spPr>
            <a:xfrm>
              <a:off x="1823475" y="3027650"/>
              <a:ext cx="34400" cy="103675"/>
            </a:xfrm>
            <a:custGeom>
              <a:avLst/>
              <a:gdLst/>
              <a:ahLst/>
              <a:cxnLst/>
              <a:rect l="l" t="t" r="r" b="b"/>
              <a:pathLst>
                <a:path w="1376" h="4147" fill="none" extrusionOk="0">
                  <a:moveTo>
                    <a:pt x="0" y="4146"/>
                  </a:moveTo>
                  <a:cubicBezTo>
                    <a:pt x="211" y="3243"/>
                    <a:pt x="472" y="2354"/>
                    <a:pt x="788" y="1481"/>
                  </a:cubicBezTo>
                  <a:cubicBezTo>
                    <a:pt x="964" y="979"/>
                    <a:pt x="1165" y="487"/>
                    <a:pt x="137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8"/>
            <p:cNvSpPr/>
            <p:nvPr/>
          </p:nvSpPr>
          <p:spPr>
            <a:xfrm>
              <a:off x="1207225" y="2807675"/>
              <a:ext cx="22100" cy="23875"/>
            </a:xfrm>
            <a:custGeom>
              <a:avLst/>
              <a:gdLst/>
              <a:ahLst/>
              <a:cxnLst/>
              <a:rect l="l" t="t" r="r" b="b"/>
              <a:pathLst>
                <a:path w="884" h="955" fill="none" extrusionOk="0">
                  <a:moveTo>
                    <a:pt x="0" y="0"/>
                  </a:moveTo>
                  <a:cubicBezTo>
                    <a:pt x="316" y="296"/>
                    <a:pt x="613" y="618"/>
                    <a:pt x="884" y="95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8"/>
            <p:cNvSpPr/>
            <p:nvPr/>
          </p:nvSpPr>
          <p:spPr>
            <a:xfrm>
              <a:off x="1230175" y="2806550"/>
              <a:ext cx="23625" cy="22350"/>
            </a:xfrm>
            <a:custGeom>
              <a:avLst/>
              <a:gdLst/>
              <a:ahLst/>
              <a:cxnLst/>
              <a:rect l="l" t="t" r="r" b="b"/>
              <a:pathLst>
                <a:path w="945" h="894" fill="none" extrusionOk="0">
                  <a:moveTo>
                    <a:pt x="1" y="0"/>
                  </a:moveTo>
                  <a:cubicBezTo>
                    <a:pt x="332" y="281"/>
                    <a:pt x="648" y="582"/>
                    <a:pt x="944" y="89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8"/>
            <p:cNvSpPr/>
            <p:nvPr/>
          </p:nvSpPr>
          <p:spPr>
            <a:xfrm>
              <a:off x="2041925" y="2893750"/>
              <a:ext cx="5675" cy="55375"/>
            </a:xfrm>
            <a:custGeom>
              <a:avLst/>
              <a:gdLst/>
              <a:ahLst/>
              <a:cxnLst/>
              <a:rect l="l" t="t" r="r" b="b"/>
              <a:pathLst>
                <a:path w="227" h="2215" fill="none" extrusionOk="0">
                  <a:moveTo>
                    <a:pt x="1" y="1"/>
                  </a:moveTo>
                  <a:cubicBezTo>
                    <a:pt x="76" y="738"/>
                    <a:pt x="151" y="1476"/>
                    <a:pt x="227" y="221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8"/>
            <p:cNvSpPr/>
            <p:nvPr/>
          </p:nvSpPr>
          <p:spPr>
            <a:xfrm>
              <a:off x="2065775" y="2898900"/>
              <a:ext cx="6800" cy="42925"/>
            </a:xfrm>
            <a:custGeom>
              <a:avLst/>
              <a:gdLst/>
              <a:ahLst/>
              <a:cxnLst/>
              <a:rect l="l" t="t" r="r" b="b"/>
              <a:pathLst>
                <a:path w="272" h="1717" fill="none" extrusionOk="0">
                  <a:moveTo>
                    <a:pt x="0" y="0"/>
                  </a:moveTo>
                  <a:cubicBezTo>
                    <a:pt x="91" y="573"/>
                    <a:pt x="181" y="1145"/>
                    <a:pt x="271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8"/>
            <p:cNvSpPr/>
            <p:nvPr/>
          </p:nvSpPr>
          <p:spPr>
            <a:xfrm>
              <a:off x="2092000" y="2893250"/>
              <a:ext cx="5550" cy="36800"/>
            </a:xfrm>
            <a:custGeom>
              <a:avLst/>
              <a:gdLst/>
              <a:ahLst/>
              <a:cxnLst/>
              <a:rect l="l" t="t" r="r" b="b"/>
              <a:pathLst>
                <a:path w="222" h="1472" fill="none" extrusionOk="0">
                  <a:moveTo>
                    <a:pt x="0" y="1"/>
                  </a:moveTo>
                  <a:cubicBezTo>
                    <a:pt x="76" y="492"/>
                    <a:pt x="146" y="979"/>
                    <a:pt x="221" y="147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8"/>
            <p:cNvSpPr/>
            <p:nvPr/>
          </p:nvSpPr>
          <p:spPr>
            <a:xfrm>
              <a:off x="2312975" y="2873925"/>
              <a:ext cx="93750" cy="20975"/>
            </a:xfrm>
            <a:custGeom>
              <a:avLst/>
              <a:gdLst/>
              <a:ahLst/>
              <a:cxnLst/>
              <a:rect l="l" t="t" r="r" b="b"/>
              <a:pathLst>
                <a:path w="3750" h="839" fill="none" extrusionOk="0">
                  <a:moveTo>
                    <a:pt x="3750" y="467"/>
                  </a:moveTo>
                  <a:cubicBezTo>
                    <a:pt x="3695" y="482"/>
                    <a:pt x="3634" y="502"/>
                    <a:pt x="3574" y="518"/>
                  </a:cubicBezTo>
                  <a:cubicBezTo>
                    <a:pt x="2385" y="839"/>
                    <a:pt x="1065" y="653"/>
                    <a:pt x="16" y="11"/>
                  </a:cubicBezTo>
                  <a:cubicBezTo>
                    <a:pt x="16" y="11"/>
                    <a:pt x="6" y="6"/>
                    <a:pt x="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8"/>
            <p:cNvSpPr/>
            <p:nvPr/>
          </p:nvSpPr>
          <p:spPr>
            <a:xfrm>
              <a:off x="2309700" y="2864650"/>
              <a:ext cx="9200" cy="22100"/>
            </a:xfrm>
            <a:custGeom>
              <a:avLst/>
              <a:gdLst/>
              <a:ahLst/>
              <a:cxnLst/>
              <a:rect l="l" t="t" r="r" b="b"/>
              <a:pathLst>
                <a:path w="368" h="884" fill="none" extrusionOk="0">
                  <a:moveTo>
                    <a:pt x="1" y="883"/>
                  </a:moveTo>
                  <a:cubicBezTo>
                    <a:pt x="31" y="713"/>
                    <a:pt x="76" y="542"/>
                    <a:pt x="147" y="382"/>
                  </a:cubicBezTo>
                  <a:cubicBezTo>
                    <a:pt x="207" y="246"/>
                    <a:pt x="277" y="121"/>
                    <a:pt x="367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8"/>
            <p:cNvSpPr/>
            <p:nvPr/>
          </p:nvSpPr>
          <p:spPr>
            <a:xfrm>
              <a:off x="2237925" y="2799900"/>
              <a:ext cx="48725" cy="42800"/>
            </a:xfrm>
            <a:custGeom>
              <a:avLst/>
              <a:gdLst/>
              <a:ahLst/>
              <a:cxnLst/>
              <a:rect l="l" t="t" r="r" b="b"/>
              <a:pathLst>
                <a:path w="1949" h="1712" fill="none" extrusionOk="0">
                  <a:moveTo>
                    <a:pt x="1948" y="40"/>
                  </a:moveTo>
                  <a:cubicBezTo>
                    <a:pt x="919" y="0"/>
                    <a:pt x="121" y="778"/>
                    <a:pt x="1" y="1712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18"/>
          <p:cNvGrpSpPr/>
          <p:nvPr/>
        </p:nvGrpSpPr>
        <p:grpSpPr>
          <a:xfrm>
            <a:off x="-28799" y="56688"/>
            <a:ext cx="9215523" cy="3180703"/>
            <a:chOff x="-28799" y="56688"/>
            <a:chExt cx="9215523" cy="3180703"/>
          </a:xfrm>
        </p:grpSpPr>
        <p:grpSp>
          <p:nvGrpSpPr>
            <p:cNvPr id="3685" name="Google Shape;3685;p18"/>
            <p:cNvGrpSpPr/>
            <p:nvPr/>
          </p:nvGrpSpPr>
          <p:grpSpPr>
            <a:xfrm flipH="1">
              <a:off x="-28799" y="56688"/>
              <a:ext cx="9215523" cy="3180703"/>
              <a:chOff x="-109049" y="56688"/>
              <a:chExt cx="9215523" cy="3180703"/>
            </a:xfrm>
          </p:grpSpPr>
          <p:grpSp>
            <p:nvGrpSpPr>
              <p:cNvPr id="3686" name="Google Shape;3686;p18"/>
              <p:cNvGrpSpPr/>
              <p:nvPr/>
            </p:nvGrpSpPr>
            <p:grpSpPr>
              <a:xfrm>
                <a:off x="-109049" y="2049025"/>
                <a:ext cx="316899" cy="316978"/>
                <a:chOff x="5052650" y="3025125"/>
                <a:chExt cx="316899" cy="316978"/>
              </a:xfrm>
            </p:grpSpPr>
            <p:sp>
              <p:nvSpPr>
                <p:cNvPr id="3687" name="Google Shape;3687;p18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18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18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0" name="Google Shape;3690;p18"/>
              <p:cNvGrpSpPr/>
              <p:nvPr/>
            </p:nvGrpSpPr>
            <p:grpSpPr>
              <a:xfrm flipH="1">
                <a:off x="8650043" y="3007393"/>
                <a:ext cx="80718" cy="80653"/>
                <a:chOff x="4788500" y="2618450"/>
                <a:chExt cx="130400" cy="130275"/>
              </a:xfrm>
            </p:grpSpPr>
            <p:sp>
              <p:nvSpPr>
                <p:cNvPr id="3691" name="Google Shape;3691;p18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18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3" name="Google Shape;3693;p18"/>
              <p:cNvGrpSpPr/>
              <p:nvPr/>
            </p:nvGrpSpPr>
            <p:grpSpPr>
              <a:xfrm>
                <a:off x="8767785" y="2447683"/>
                <a:ext cx="169351" cy="169361"/>
                <a:chOff x="5052650" y="3025125"/>
                <a:chExt cx="316899" cy="316978"/>
              </a:xfrm>
            </p:grpSpPr>
            <p:sp>
              <p:nvSpPr>
                <p:cNvPr id="3694" name="Google Shape;3694;p18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18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18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7" name="Google Shape;3697;p18"/>
              <p:cNvGrpSpPr/>
              <p:nvPr/>
            </p:nvGrpSpPr>
            <p:grpSpPr>
              <a:xfrm flipH="1">
                <a:off x="207852" y="3116782"/>
                <a:ext cx="120724" cy="120609"/>
                <a:chOff x="4788500" y="2618450"/>
                <a:chExt cx="130400" cy="130275"/>
              </a:xfrm>
            </p:grpSpPr>
            <p:sp>
              <p:nvSpPr>
                <p:cNvPr id="3698" name="Google Shape;3698;p18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18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00" name="Google Shape;3700;p18"/>
              <p:cNvGrpSpPr/>
              <p:nvPr/>
            </p:nvGrpSpPr>
            <p:grpSpPr>
              <a:xfrm flipH="1">
                <a:off x="8937123" y="1380396"/>
                <a:ext cx="169351" cy="169361"/>
                <a:chOff x="5052650" y="3025125"/>
                <a:chExt cx="316899" cy="316978"/>
              </a:xfrm>
            </p:grpSpPr>
            <p:sp>
              <p:nvSpPr>
                <p:cNvPr id="3701" name="Google Shape;3701;p18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2" name="Google Shape;3702;p18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18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04" name="Google Shape;3704;p18"/>
              <p:cNvGrpSpPr/>
              <p:nvPr/>
            </p:nvGrpSpPr>
            <p:grpSpPr>
              <a:xfrm flipH="1">
                <a:off x="442718" y="1424743"/>
                <a:ext cx="80718" cy="80653"/>
                <a:chOff x="4788500" y="2618450"/>
                <a:chExt cx="130400" cy="130275"/>
              </a:xfrm>
            </p:grpSpPr>
            <p:sp>
              <p:nvSpPr>
                <p:cNvPr id="3705" name="Google Shape;3705;p18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18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07" name="Google Shape;3707;p18"/>
              <p:cNvGrpSpPr/>
              <p:nvPr/>
            </p:nvGrpSpPr>
            <p:grpSpPr>
              <a:xfrm>
                <a:off x="6950445" y="56688"/>
                <a:ext cx="120739" cy="120737"/>
                <a:chOff x="5052650" y="3025125"/>
                <a:chExt cx="316899" cy="316978"/>
              </a:xfrm>
            </p:grpSpPr>
            <p:sp>
              <p:nvSpPr>
                <p:cNvPr id="3708" name="Google Shape;3708;p18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18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18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1" name="Google Shape;3711;p18"/>
              <p:cNvGrpSpPr/>
              <p:nvPr/>
            </p:nvGrpSpPr>
            <p:grpSpPr>
              <a:xfrm flipH="1">
                <a:off x="6510043" y="229168"/>
                <a:ext cx="80718" cy="80653"/>
                <a:chOff x="4788500" y="2618450"/>
                <a:chExt cx="130400" cy="130275"/>
              </a:xfrm>
            </p:grpSpPr>
            <p:sp>
              <p:nvSpPr>
                <p:cNvPr id="3712" name="Google Shape;3712;p18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18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14" name="Google Shape;3714;p18"/>
            <p:cNvGrpSpPr/>
            <p:nvPr/>
          </p:nvGrpSpPr>
          <p:grpSpPr>
            <a:xfrm>
              <a:off x="7025714" y="174443"/>
              <a:ext cx="80718" cy="80653"/>
              <a:chOff x="4788500" y="2618450"/>
              <a:chExt cx="130400" cy="130275"/>
            </a:xfrm>
          </p:grpSpPr>
          <p:sp>
            <p:nvSpPr>
              <p:cNvPr id="3715" name="Google Shape;3715;p18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18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7" name="Google Shape;371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7" name="Google Shape;3897;p20"/>
          <p:cNvGrpSpPr/>
          <p:nvPr/>
        </p:nvGrpSpPr>
        <p:grpSpPr>
          <a:xfrm flipH="1">
            <a:off x="4453583" y="0"/>
            <a:ext cx="2627074" cy="4696600"/>
            <a:chOff x="6536175" y="0"/>
            <a:chExt cx="2440158" cy="4362437"/>
          </a:xfrm>
        </p:grpSpPr>
        <p:sp>
          <p:nvSpPr>
            <p:cNvPr id="3898" name="Google Shape;3898;p20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0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0" name="Google Shape;3900;p20"/>
          <p:cNvSpPr/>
          <p:nvPr/>
        </p:nvSpPr>
        <p:spPr>
          <a:xfrm flipH="1">
            <a:off x="-12081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 flipH="1">
            <a:off x="-714375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 flipH="1">
            <a:off x="-73423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3" name="Google Shape;3903;p20"/>
          <p:cNvGrpSpPr/>
          <p:nvPr/>
        </p:nvGrpSpPr>
        <p:grpSpPr>
          <a:xfrm>
            <a:off x="7526136" y="3600070"/>
            <a:ext cx="1876687" cy="1761812"/>
            <a:chOff x="7526136" y="3600070"/>
            <a:chExt cx="1876687" cy="1761812"/>
          </a:xfrm>
        </p:grpSpPr>
        <p:sp>
          <p:nvSpPr>
            <p:cNvPr id="3904" name="Google Shape;3904;p20"/>
            <p:cNvSpPr/>
            <p:nvPr/>
          </p:nvSpPr>
          <p:spPr>
            <a:xfrm>
              <a:off x="8380450" y="3671525"/>
              <a:ext cx="65475" cy="179200"/>
            </a:xfrm>
            <a:custGeom>
              <a:avLst/>
              <a:gdLst/>
              <a:ahLst/>
              <a:cxnLst/>
              <a:rect l="l" t="t" r="r" b="b"/>
              <a:pathLst>
                <a:path w="2619" h="7168" extrusionOk="0">
                  <a:moveTo>
                    <a:pt x="976" y="0"/>
                  </a:moveTo>
                  <a:lnTo>
                    <a:pt x="1857" y="1191"/>
                  </a:lnTo>
                  <a:lnTo>
                    <a:pt x="2619" y="2429"/>
                  </a:lnTo>
                  <a:lnTo>
                    <a:pt x="1476" y="5715"/>
                  </a:lnTo>
                  <a:lnTo>
                    <a:pt x="786" y="7168"/>
                  </a:lnTo>
                  <a:lnTo>
                    <a:pt x="429" y="4882"/>
                  </a:lnTo>
                  <a:lnTo>
                    <a:pt x="0" y="31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3905" name="Google Shape;3905;p20"/>
            <p:cNvGrpSpPr/>
            <p:nvPr/>
          </p:nvGrpSpPr>
          <p:grpSpPr>
            <a:xfrm flipH="1">
              <a:off x="7526136" y="3600070"/>
              <a:ext cx="1876687" cy="1761812"/>
              <a:chOff x="578800" y="3042675"/>
              <a:chExt cx="1185975" cy="1113450"/>
            </a:xfrm>
          </p:grpSpPr>
          <p:sp>
            <p:nvSpPr>
              <p:cNvPr id="3906" name="Google Shape;3906;p20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0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0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0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0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0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0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0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0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0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0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0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0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0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0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0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0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0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0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0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0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0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0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0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0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0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0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0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0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0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0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0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0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0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0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0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0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0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0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0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0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0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0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0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0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0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0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0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0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0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0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0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0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0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0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0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0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0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0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0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0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0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0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0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0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0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0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0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0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0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0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0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0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0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0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0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0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0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0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0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0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0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0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0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0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0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0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0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0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0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0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0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0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0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0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0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0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0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0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0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0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0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0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0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0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0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0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0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0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0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0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0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0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0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0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0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0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3" name="Google Shape;4023;p20"/>
          <p:cNvGrpSpPr/>
          <p:nvPr/>
        </p:nvGrpSpPr>
        <p:grpSpPr>
          <a:xfrm>
            <a:off x="720004" y="4774721"/>
            <a:ext cx="1790243" cy="587151"/>
            <a:chOff x="1656825" y="3872400"/>
            <a:chExt cx="835625" cy="274075"/>
          </a:xfrm>
        </p:grpSpPr>
        <p:sp>
          <p:nvSpPr>
            <p:cNvPr id="4024" name="Google Shape;4024;p20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0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0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0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0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0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0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0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0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0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0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0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0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0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0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0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0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0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0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0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0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0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0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0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0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0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0" name="Google Shape;4050;p20"/>
          <p:cNvGrpSpPr/>
          <p:nvPr/>
        </p:nvGrpSpPr>
        <p:grpSpPr>
          <a:xfrm>
            <a:off x="5268693" y="4507249"/>
            <a:ext cx="1033110" cy="413093"/>
            <a:chOff x="6176600" y="3023250"/>
            <a:chExt cx="444100" cy="177575"/>
          </a:xfrm>
        </p:grpSpPr>
        <p:sp>
          <p:nvSpPr>
            <p:cNvPr id="4051" name="Google Shape;4051;p20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0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0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0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0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0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0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0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0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0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0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0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0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0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0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0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0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0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0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0" name="Google Shape;4070;p20"/>
          <p:cNvGrpSpPr/>
          <p:nvPr/>
        </p:nvGrpSpPr>
        <p:grpSpPr>
          <a:xfrm>
            <a:off x="163314" y="373345"/>
            <a:ext cx="9123810" cy="3345239"/>
            <a:chOff x="163314" y="373345"/>
            <a:chExt cx="9123810" cy="3345239"/>
          </a:xfrm>
        </p:grpSpPr>
        <p:grpSp>
          <p:nvGrpSpPr>
            <p:cNvPr id="4071" name="Google Shape;4071;p20"/>
            <p:cNvGrpSpPr/>
            <p:nvPr/>
          </p:nvGrpSpPr>
          <p:grpSpPr>
            <a:xfrm flipH="1">
              <a:off x="8970225" y="1475550"/>
              <a:ext cx="316899" cy="316978"/>
              <a:chOff x="5052650" y="3025125"/>
              <a:chExt cx="316899" cy="316978"/>
            </a:xfrm>
          </p:grpSpPr>
          <p:sp>
            <p:nvSpPr>
              <p:cNvPr id="4072" name="Google Shape;4072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5" name="Google Shape;4075;p20"/>
            <p:cNvGrpSpPr/>
            <p:nvPr/>
          </p:nvGrpSpPr>
          <p:grpSpPr>
            <a:xfrm>
              <a:off x="163314" y="2086343"/>
              <a:ext cx="80718" cy="80653"/>
              <a:chOff x="4788500" y="2618450"/>
              <a:chExt cx="130400" cy="130275"/>
            </a:xfrm>
          </p:grpSpPr>
          <p:sp>
            <p:nvSpPr>
              <p:cNvPr id="4076" name="Google Shape;4076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8" name="Google Shape;4078;p20"/>
            <p:cNvGrpSpPr/>
            <p:nvPr/>
          </p:nvGrpSpPr>
          <p:grpSpPr>
            <a:xfrm flipH="1">
              <a:off x="3826022" y="373345"/>
              <a:ext cx="120739" cy="120737"/>
              <a:chOff x="5052650" y="3025125"/>
              <a:chExt cx="316899" cy="316978"/>
            </a:xfrm>
          </p:grpSpPr>
          <p:sp>
            <p:nvSpPr>
              <p:cNvPr id="4079" name="Google Shape;4079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2" name="Google Shape;4082;p20"/>
            <p:cNvGrpSpPr/>
            <p:nvPr/>
          </p:nvGrpSpPr>
          <p:grpSpPr>
            <a:xfrm>
              <a:off x="8799274" y="3010220"/>
              <a:ext cx="120724" cy="120609"/>
              <a:chOff x="4788500" y="2618450"/>
              <a:chExt cx="130400" cy="130275"/>
            </a:xfrm>
          </p:grpSpPr>
          <p:sp>
            <p:nvSpPr>
              <p:cNvPr id="4083" name="Google Shape;4083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5" name="Google Shape;4085;p20"/>
            <p:cNvGrpSpPr/>
            <p:nvPr/>
          </p:nvGrpSpPr>
          <p:grpSpPr>
            <a:xfrm>
              <a:off x="316176" y="1345033"/>
              <a:ext cx="169351" cy="169361"/>
              <a:chOff x="5052650" y="3025125"/>
              <a:chExt cx="316899" cy="316978"/>
            </a:xfrm>
          </p:grpSpPr>
          <p:sp>
            <p:nvSpPr>
              <p:cNvPr id="4086" name="Google Shape;4086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9" name="Google Shape;4089;p20"/>
            <p:cNvGrpSpPr/>
            <p:nvPr/>
          </p:nvGrpSpPr>
          <p:grpSpPr>
            <a:xfrm>
              <a:off x="3691852" y="1188318"/>
              <a:ext cx="80718" cy="80653"/>
              <a:chOff x="4788500" y="2618450"/>
              <a:chExt cx="130400" cy="130275"/>
            </a:xfrm>
          </p:grpSpPr>
          <p:sp>
            <p:nvSpPr>
              <p:cNvPr id="4090" name="Google Shape;4090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2" name="Google Shape;4092;p20"/>
            <p:cNvGrpSpPr/>
            <p:nvPr/>
          </p:nvGrpSpPr>
          <p:grpSpPr>
            <a:xfrm flipH="1">
              <a:off x="6009123" y="3442388"/>
              <a:ext cx="276127" cy="276196"/>
              <a:chOff x="5052649" y="3065900"/>
              <a:chExt cx="276127" cy="276196"/>
            </a:xfrm>
          </p:grpSpPr>
          <p:sp>
            <p:nvSpPr>
              <p:cNvPr id="4093" name="Google Shape;4093;p20"/>
              <p:cNvSpPr/>
              <p:nvPr/>
            </p:nvSpPr>
            <p:spPr>
              <a:xfrm>
                <a:off x="5052649" y="3065900"/>
                <a:ext cx="276127" cy="276196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6" name="Google Shape;4096;p20"/>
            <p:cNvGrpSpPr/>
            <p:nvPr/>
          </p:nvGrpSpPr>
          <p:grpSpPr>
            <a:xfrm flipH="1">
              <a:off x="244022" y="3520120"/>
              <a:ext cx="120739" cy="120737"/>
              <a:chOff x="5052650" y="3025125"/>
              <a:chExt cx="316899" cy="316978"/>
            </a:xfrm>
          </p:grpSpPr>
          <p:sp>
            <p:nvSpPr>
              <p:cNvPr id="4097" name="Google Shape;4097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0" name="Google Shape;4100;p20"/>
            <p:cNvGrpSpPr/>
            <p:nvPr/>
          </p:nvGrpSpPr>
          <p:grpSpPr>
            <a:xfrm>
              <a:off x="7186577" y="3540156"/>
              <a:ext cx="80718" cy="80653"/>
              <a:chOff x="4788500" y="2618450"/>
              <a:chExt cx="130400" cy="130275"/>
            </a:xfrm>
          </p:grpSpPr>
          <p:sp>
            <p:nvSpPr>
              <p:cNvPr id="4101" name="Google Shape;4101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3" name="Google Shape;4103;p20"/>
          <p:cNvSpPr txBox="1">
            <a:spLocks noGrp="1"/>
          </p:cNvSpPr>
          <p:nvPr>
            <p:ph type="subTitle" idx="1"/>
          </p:nvPr>
        </p:nvSpPr>
        <p:spPr>
          <a:xfrm>
            <a:off x="1017975" y="1585925"/>
            <a:ext cx="4547400" cy="284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04" name="Google Shape;4104;p20"/>
          <p:cNvSpPr txBox="1">
            <a:spLocks noGrp="1"/>
          </p:cNvSpPr>
          <p:nvPr>
            <p:ph type="title"/>
          </p:nvPr>
        </p:nvSpPr>
        <p:spPr>
          <a:xfrm>
            <a:off x="4310150" y="445025"/>
            <a:ext cx="4113900" cy="114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5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6539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66" r:id="rId9"/>
    <p:sldLayoutId id="2147483670" r:id="rId10"/>
    <p:sldLayoutId id="2147483676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086;p35">
            <a:extLst>
              <a:ext uri="{FF2B5EF4-FFF2-40B4-BE49-F238E27FC236}">
                <a16:creationId xmlns:a16="http://schemas.microsoft.com/office/drawing/2014/main" id="{3D89854D-6207-438E-9F84-E3238EA30406}"/>
              </a:ext>
            </a:extLst>
          </p:cNvPr>
          <p:cNvSpPr txBox="1">
            <a:spLocks/>
          </p:cNvSpPr>
          <p:nvPr/>
        </p:nvSpPr>
        <p:spPr>
          <a:xfrm>
            <a:off x="1778550" y="1470150"/>
            <a:ext cx="558690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Monospace Bold" panose="020B0609020203020207" pitchFamily="49" charset="-120"/>
                <a:ea typeface="Gen Jyuu Gothic Monospace Bold" panose="020B0609020203020207" pitchFamily="49" charset="-120"/>
                <a:cs typeface="Gen Jyuu Gothic Monospace Bold" panose="020B0609020203020207" pitchFamily="49" charset="-120"/>
                <a:sym typeface="Poppins"/>
              </a:rPr>
              <a:t>鮪魚</a:t>
            </a:r>
            <a:b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Monospace Bold" panose="020B0609020203020207" pitchFamily="49" charset="-120"/>
                <a:ea typeface="Gen Jyuu Gothic Monospace Bold" panose="020B0609020203020207" pitchFamily="49" charset="-120"/>
                <a:cs typeface="Gen Jyuu Gothic Monospace Bold" panose="020B0609020203020207" pitchFamily="49" charset="-120"/>
                <a:sym typeface="Poppins"/>
              </a:rPr>
            </a:br>
            <a:r>
              <a:rPr lang="en-US" altLang="zh-TW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Monospace Bold" panose="020B0609020203020207" pitchFamily="49" charset="-120"/>
                <a:ea typeface="Gen Jyuu Gothic Monospace Bold" panose="020B0609020203020207" pitchFamily="49" charset="-120"/>
                <a:cs typeface="Gen Jyuu Gothic Monospace Bold" panose="020B0609020203020207" pitchFamily="49" charset="-120"/>
                <a:sym typeface="Poppins"/>
              </a:rPr>
              <a:t>Tuna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Monospace Bold" panose="020B0609020203020207" pitchFamily="49" charset="-120"/>
              <a:ea typeface="Gen Jyuu Gothic Monospace Bold" panose="020B0609020203020207" pitchFamily="49" charset="-120"/>
              <a:cs typeface="Gen Jyuu Gothic Monospace Bold" panose="020B0609020203020207" pitchFamily="49" charset="-120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7086;p35">
            <a:extLst>
              <a:ext uri="{FF2B5EF4-FFF2-40B4-BE49-F238E27FC236}">
                <a16:creationId xmlns:a16="http://schemas.microsoft.com/office/drawing/2014/main" id="{9214BC3E-ACC3-470F-85C2-E3231E845637}"/>
              </a:ext>
            </a:extLst>
          </p:cNvPr>
          <p:cNvSpPr txBox="1">
            <a:spLocks/>
          </p:cNvSpPr>
          <p:nvPr/>
        </p:nvSpPr>
        <p:spPr>
          <a:xfrm>
            <a:off x="2941745" y="2199074"/>
            <a:ext cx="3420309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zh-TW" altLang="en-US" sz="66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謝謝觀賞</a:t>
            </a:r>
            <a:endParaRPr lang="en-US" sz="66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086;p35">
            <a:extLst>
              <a:ext uri="{FF2B5EF4-FFF2-40B4-BE49-F238E27FC236}">
                <a16:creationId xmlns:a16="http://schemas.microsoft.com/office/drawing/2014/main" id="{96E45DDD-6E4C-4D12-B8C3-54E058A1123D}"/>
              </a:ext>
            </a:extLst>
          </p:cNvPr>
          <p:cNvSpPr txBox="1">
            <a:spLocks/>
          </p:cNvSpPr>
          <p:nvPr/>
        </p:nvSpPr>
        <p:spPr>
          <a:xfrm>
            <a:off x="345781" y="221554"/>
            <a:ext cx="2612572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基本介紹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sp>
        <p:nvSpPr>
          <p:cNvPr id="9" name="Google Shape;7133;p39">
            <a:extLst>
              <a:ext uri="{FF2B5EF4-FFF2-40B4-BE49-F238E27FC236}">
                <a16:creationId xmlns:a16="http://schemas.microsoft.com/office/drawing/2014/main" id="{10BFB9CE-DD41-432A-B007-F4E6C4F4BF20}"/>
              </a:ext>
            </a:extLst>
          </p:cNvPr>
          <p:cNvSpPr/>
          <p:nvPr/>
        </p:nvSpPr>
        <p:spPr>
          <a:xfrm>
            <a:off x="6231751" y="1407802"/>
            <a:ext cx="2189950" cy="218995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AEC6B1-4075-4BFB-9DDE-04291C46F6B0}"/>
              </a:ext>
            </a:extLst>
          </p:cNvPr>
          <p:cNvSpPr/>
          <p:nvPr/>
        </p:nvSpPr>
        <p:spPr>
          <a:xfrm>
            <a:off x="818349" y="1407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 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游泳速度快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，平均時速約</a:t>
            </a: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60-80km/</a:t>
            </a:r>
            <a:r>
              <a:rPr lang="en-US" altLang="zh-TW" sz="1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hr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22C313-5CC2-4F43-A808-BAD49CD4215C}"/>
              </a:ext>
            </a:extLst>
          </p:cNvPr>
          <p:cNvSpPr/>
          <p:nvPr/>
        </p:nvSpPr>
        <p:spPr>
          <a:xfrm>
            <a:off x="818349" y="2559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體形呈流線形，尾鰭為叉狀或新月形。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246E48-431C-427F-A29F-21B2447680A2}"/>
              </a:ext>
            </a:extLst>
          </p:cNvPr>
          <p:cNvSpPr/>
          <p:nvPr/>
        </p:nvSpPr>
        <p:spPr>
          <a:xfrm>
            <a:off x="816975" y="310082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是一種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經濟價值高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的海產。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A58B61-BADE-4078-AE85-DE58651F1A5B}"/>
              </a:ext>
            </a:extLst>
          </p:cNvPr>
          <p:cNvSpPr/>
          <p:nvPr/>
        </p:nvSpPr>
        <p:spPr>
          <a:xfrm>
            <a:off x="816975" y="3641736"/>
            <a:ext cx="631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5.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鮪魚的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肉色為紅色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，因為肌肉中含有了大量的肌紅蛋白。</a:t>
            </a:r>
          </a:p>
        </p:txBody>
      </p:sp>
      <p:pic>
        <p:nvPicPr>
          <p:cNvPr id="1032" name="Picture 8" descr="Tuna Fish School Human Engineers in Hydraulics | WIRED">
            <a:extLst>
              <a:ext uri="{FF2B5EF4-FFF2-40B4-BE49-F238E27FC236}">
                <a16:creationId xmlns:a16="http://schemas.microsoft.com/office/drawing/2014/main" id="{4BD5D4DA-721E-4F25-80A5-B14C2A706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t="27370" r="18068" b="1"/>
          <a:stretch/>
        </p:blipFill>
        <p:spPr bwMode="auto">
          <a:xfrm>
            <a:off x="6313803" y="1499007"/>
            <a:ext cx="2025845" cy="2007539"/>
          </a:xfrm>
          <a:prstGeom prst="ellipse">
            <a:avLst/>
          </a:prstGeom>
          <a:noFill/>
          <a:ln w="127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69947C-7762-464E-9C87-59207285A830}"/>
              </a:ext>
            </a:extLst>
          </p:cNvPr>
          <p:cNvSpPr/>
          <p:nvPr/>
        </p:nvSpPr>
        <p:spPr>
          <a:xfrm>
            <a:off x="816975" y="1983855"/>
            <a:ext cx="506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鮪魚是唯一能夠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長距離快速游泳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的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大型魚類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7086;p35">
            <a:extLst>
              <a:ext uri="{FF2B5EF4-FFF2-40B4-BE49-F238E27FC236}">
                <a16:creationId xmlns:a16="http://schemas.microsoft.com/office/drawing/2014/main" id="{7D38693C-F858-434F-9C89-F5383F0F87B6}"/>
              </a:ext>
            </a:extLst>
          </p:cNvPr>
          <p:cNvSpPr txBox="1">
            <a:spLocks/>
          </p:cNvSpPr>
          <p:nvPr/>
        </p:nvSpPr>
        <p:spPr>
          <a:xfrm>
            <a:off x="345781" y="221554"/>
            <a:ext cx="2612572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生態</a:t>
            </a:r>
            <a:r>
              <a:rPr lang="en-US" altLang="zh-TW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&amp;</a:t>
            </a:r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習性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A6F834D-1700-446E-872E-8DC4AB4E259D}"/>
              </a:ext>
            </a:extLst>
          </p:cNvPr>
          <p:cNvSpPr/>
          <p:nvPr/>
        </p:nvSpPr>
        <p:spPr>
          <a:xfrm>
            <a:off x="1102172" y="1442858"/>
            <a:ext cx="483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主要分布於低中緯度海區，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臺灣各地均產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45035E-267B-40A6-8F99-46B7B420FDAE}"/>
              </a:ext>
            </a:extLst>
          </p:cNvPr>
          <p:cNvSpPr/>
          <p:nvPr/>
        </p:nvSpPr>
        <p:spPr>
          <a:xfrm>
            <a:off x="1102172" y="2760256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一般漁法包括延繩釣、圍網及流刺網等。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BB39DA-0403-4CDF-920B-6670658CFCE9}"/>
              </a:ext>
            </a:extLst>
          </p:cNvPr>
          <p:cNvSpPr/>
          <p:nvPr/>
        </p:nvSpPr>
        <p:spPr>
          <a:xfrm>
            <a:off x="1102172" y="2101557"/>
            <a:ext cx="5321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鮪魚的</a:t>
            </a:r>
            <a:r>
              <a:rPr lang="zh-TW" altLang="en-US" sz="18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繁殖能力很強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，每年可產卵</a:t>
            </a:r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500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萬粒之多。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9FCE73-9D18-4BF1-A0F8-7EF244CB728E}"/>
              </a:ext>
            </a:extLst>
          </p:cNvPr>
          <p:cNvSpPr/>
          <p:nvPr/>
        </p:nvSpPr>
        <p:spPr>
          <a:xfrm>
            <a:off x="1102172" y="3418955"/>
            <a:ext cx="582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  </a:t>
            </a: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鮪魚的旅行範圍可以遠達數千公里，能作跨洋環遊，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86;p35">
            <a:extLst>
              <a:ext uri="{FF2B5EF4-FFF2-40B4-BE49-F238E27FC236}">
                <a16:creationId xmlns:a16="http://schemas.microsoft.com/office/drawing/2014/main" id="{9A1DC11B-D7D2-4B7B-B9F5-888C505AA4A5}"/>
              </a:ext>
            </a:extLst>
          </p:cNvPr>
          <p:cNvSpPr txBox="1">
            <a:spLocks/>
          </p:cNvSpPr>
          <p:nvPr/>
        </p:nvSpPr>
        <p:spPr>
          <a:xfrm>
            <a:off x="345780" y="221554"/>
            <a:ext cx="6462273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CAS</a:t>
            </a:r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冷凍生鮮魚片製作過程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sp>
        <p:nvSpPr>
          <p:cNvPr id="32" name="Google Shape;451;p45">
            <a:extLst>
              <a:ext uri="{FF2B5EF4-FFF2-40B4-BE49-F238E27FC236}">
                <a16:creationId xmlns:a16="http://schemas.microsoft.com/office/drawing/2014/main" id="{E190FA78-1C31-4D1F-BBD7-DA32AD4DE610}"/>
              </a:ext>
            </a:extLst>
          </p:cNvPr>
          <p:cNvSpPr/>
          <p:nvPr/>
        </p:nvSpPr>
        <p:spPr>
          <a:xfrm>
            <a:off x="985867" y="1421095"/>
            <a:ext cx="1407430" cy="626796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原料驗收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3" name="Google Shape;451;p45">
            <a:extLst>
              <a:ext uri="{FF2B5EF4-FFF2-40B4-BE49-F238E27FC236}">
                <a16:creationId xmlns:a16="http://schemas.microsoft.com/office/drawing/2014/main" id="{C371C27E-7A21-43B4-9F54-E4AF0F7DDA6A}"/>
              </a:ext>
            </a:extLst>
          </p:cNvPr>
          <p:cNvSpPr/>
          <p:nvPr/>
        </p:nvSpPr>
        <p:spPr>
          <a:xfrm>
            <a:off x="2915028" y="1421095"/>
            <a:ext cx="1407430" cy="626796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食材處理 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4" name="Google Shape;451;p45">
            <a:extLst>
              <a:ext uri="{FF2B5EF4-FFF2-40B4-BE49-F238E27FC236}">
                <a16:creationId xmlns:a16="http://schemas.microsoft.com/office/drawing/2014/main" id="{D898A8F4-8650-45E3-ABE3-5D4A2FC693E4}"/>
              </a:ext>
            </a:extLst>
          </p:cNvPr>
          <p:cNvSpPr/>
          <p:nvPr/>
        </p:nvSpPr>
        <p:spPr>
          <a:xfrm>
            <a:off x="4844189" y="1290998"/>
            <a:ext cx="1407430" cy="886990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臭氧清洗殺菌 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5" name="Google Shape;451;p45">
            <a:extLst>
              <a:ext uri="{FF2B5EF4-FFF2-40B4-BE49-F238E27FC236}">
                <a16:creationId xmlns:a16="http://schemas.microsoft.com/office/drawing/2014/main" id="{8B2BB7DF-CF65-4166-96A8-AAFE71B487D6}"/>
              </a:ext>
            </a:extLst>
          </p:cNvPr>
          <p:cNvSpPr/>
          <p:nvPr/>
        </p:nvSpPr>
        <p:spPr>
          <a:xfrm>
            <a:off x="6773350" y="1421095"/>
            <a:ext cx="1407430" cy="626796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真空包裝 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6" name="Google Shape;451;p45">
            <a:extLst>
              <a:ext uri="{FF2B5EF4-FFF2-40B4-BE49-F238E27FC236}">
                <a16:creationId xmlns:a16="http://schemas.microsoft.com/office/drawing/2014/main" id="{934E0816-0B03-475C-B304-5A608F2033CE}"/>
              </a:ext>
            </a:extLst>
          </p:cNvPr>
          <p:cNvSpPr/>
          <p:nvPr/>
        </p:nvSpPr>
        <p:spPr>
          <a:xfrm>
            <a:off x="6773350" y="2718353"/>
            <a:ext cx="1407430" cy="626796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急速冷凍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7" name="Google Shape;451;p45">
            <a:extLst>
              <a:ext uri="{FF2B5EF4-FFF2-40B4-BE49-F238E27FC236}">
                <a16:creationId xmlns:a16="http://schemas.microsoft.com/office/drawing/2014/main" id="{19635C07-4272-4E19-9F88-F7326E144AD7}"/>
              </a:ext>
            </a:extLst>
          </p:cNvPr>
          <p:cNvSpPr/>
          <p:nvPr/>
        </p:nvSpPr>
        <p:spPr>
          <a:xfrm>
            <a:off x="4844189" y="2718353"/>
            <a:ext cx="1407430" cy="626796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金屬檢測 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8" name="Google Shape;451;p45">
            <a:extLst>
              <a:ext uri="{FF2B5EF4-FFF2-40B4-BE49-F238E27FC236}">
                <a16:creationId xmlns:a16="http://schemas.microsoft.com/office/drawing/2014/main" id="{9EE3E514-9A54-48C1-AA0B-DABE2FC522C2}"/>
              </a:ext>
            </a:extLst>
          </p:cNvPr>
          <p:cNvSpPr/>
          <p:nvPr/>
        </p:nvSpPr>
        <p:spPr>
          <a:xfrm>
            <a:off x="2915028" y="2718353"/>
            <a:ext cx="1407430" cy="626796"/>
          </a:xfrm>
          <a:prstGeom prst="roundRect">
            <a:avLst/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成品檢驗 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9" name="Google Shape;451;p45">
            <a:extLst>
              <a:ext uri="{FF2B5EF4-FFF2-40B4-BE49-F238E27FC236}">
                <a16:creationId xmlns:a16="http://schemas.microsoft.com/office/drawing/2014/main" id="{10222EF0-DF00-45D3-9550-80D050C24593}"/>
              </a:ext>
            </a:extLst>
          </p:cNvPr>
          <p:cNvSpPr/>
          <p:nvPr/>
        </p:nvSpPr>
        <p:spPr>
          <a:xfrm>
            <a:off x="2444714" y="1584684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40" name="Google Shape;451;p45">
            <a:extLst>
              <a:ext uri="{FF2B5EF4-FFF2-40B4-BE49-F238E27FC236}">
                <a16:creationId xmlns:a16="http://schemas.microsoft.com/office/drawing/2014/main" id="{F40409D6-304B-48A5-BAD9-76989E78328F}"/>
              </a:ext>
            </a:extLst>
          </p:cNvPr>
          <p:cNvSpPr/>
          <p:nvPr/>
        </p:nvSpPr>
        <p:spPr>
          <a:xfrm>
            <a:off x="4373875" y="1584684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41" name="Google Shape;451;p45">
            <a:extLst>
              <a:ext uri="{FF2B5EF4-FFF2-40B4-BE49-F238E27FC236}">
                <a16:creationId xmlns:a16="http://schemas.microsoft.com/office/drawing/2014/main" id="{CA9F1C4B-94C1-4AE9-99CA-6DEFEB8226DE}"/>
              </a:ext>
            </a:extLst>
          </p:cNvPr>
          <p:cNvSpPr/>
          <p:nvPr/>
        </p:nvSpPr>
        <p:spPr>
          <a:xfrm>
            <a:off x="6296385" y="1587583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42" name="Google Shape;451;p45">
            <a:extLst>
              <a:ext uri="{FF2B5EF4-FFF2-40B4-BE49-F238E27FC236}">
                <a16:creationId xmlns:a16="http://schemas.microsoft.com/office/drawing/2014/main" id="{37A1F142-3F72-4979-ACC7-ADC65C5D42CE}"/>
              </a:ext>
            </a:extLst>
          </p:cNvPr>
          <p:cNvSpPr/>
          <p:nvPr/>
        </p:nvSpPr>
        <p:spPr>
          <a:xfrm rot="5400000">
            <a:off x="7260965" y="2233313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43" name="Google Shape;451;p45">
            <a:extLst>
              <a:ext uri="{FF2B5EF4-FFF2-40B4-BE49-F238E27FC236}">
                <a16:creationId xmlns:a16="http://schemas.microsoft.com/office/drawing/2014/main" id="{263D2FE8-40EE-47AC-82F5-D9EB70F652F0}"/>
              </a:ext>
            </a:extLst>
          </p:cNvPr>
          <p:cNvSpPr/>
          <p:nvPr/>
        </p:nvSpPr>
        <p:spPr>
          <a:xfrm rot="10800000">
            <a:off x="6296384" y="2881942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44" name="Google Shape;451;p45">
            <a:extLst>
              <a:ext uri="{FF2B5EF4-FFF2-40B4-BE49-F238E27FC236}">
                <a16:creationId xmlns:a16="http://schemas.microsoft.com/office/drawing/2014/main" id="{3F96AEE4-AA14-414F-AA50-E6747D750247}"/>
              </a:ext>
            </a:extLst>
          </p:cNvPr>
          <p:cNvSpPr/>
          <p:nvPr/>
        </p:nvSpPr>
        <p:spPr>
          <a:xfrm rot="10800000">
            <a:off x="4338506" y="2881941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50000">
                <a:schemeClr val="tx2">
                  <a:lumMod val="75000"/>
                  <a:alpha val="55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pic>
        <p:nvPicPr>
          <p:cNvPr id="46" name="Picture 4" descr="活動] 認識CAS優良農產品標章：安心選購好食材講座2393 @ 貓大爺部落格:: 隨意窩Xuite日誌">
            <a:extLst>
              <a:ext uri="{FF2B5EF4-FFF2-40B4-BE49-F238E27FC236}">
                <a16:creationId xmlns:a16="http://schemas.microsoft.com/office/drawing/2014/main" id="{BA78E101-60FB-41B7-9C90-DCDFA443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7" y="932649"/>
            <a:ext cx="6195020" cy="41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451;p45">
            <a:extLst>
              <a:ext uri="{FF2B5EF4-FFF2-40B4-BE49-F238E27FC236}">
                <a16:creationId xmlns:a16="http://schemas.microsoft.com/office/drawing/2014/main" id="{28C31043-4FF7-4004-8FA6-3F77CEC1132C}"/>
              </a:ext>
            </a:extLst>
          </p:cNvPr>
          <p:cNvSpPr/>
          <p:nvPr/>
        </p:nvSpPr>
        <p:spPr>
          <a:xfrm>
            <a:off x="8133136" y="216141"/>
            <a:ext cx="521730" cy="3663500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送到消費者手中  </a:t>
            </a:r>
            <a:endParaRPr sz="32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7" name="Google Shape;7237;p46"/>
          <p:cNvGrpSpPr/>
          <p:nvPr/>
        </p:nvGrpSpPr>
        <p:grpSpPr>
          <a:xfrm>
            <a:off x="6585217" y="3296450"/>
            <a:ext cx="2904565" cy="1066399"/>
            <a:chOff x="1607000" y="1593250"/>
            <a:chExt cx="1114325" cy="381625"/>
          </a:xfrm>
        </p:grpSpPr>
        <p:sp>
          <p:nvSpPr>
            <p:cNvPr id="7238" name="Google Shape;7238;p46"/>
            <p:cNvSpPr/>
            <p:nvPr/>
          </p:nvSpPr>
          <p:spPr>
            <a:xfrm>
              <a:off x="2035775" y="1643325"/>
              <a:ext cx="166800" cy="87300"/>
            </a:xfrm>
            <a:custGeom>
              <a:avLst/>
              <a:gdLst/>
              <a:ahLst/>
              <a:cxnLst/>
              <a:rect l="l" t="t" r="r" b="b"/>
              <a:pathLst>
                <a:path w="6672" h="3492" extrusionOk="0">
                  <a:moveTo>
                    <a:pt x="6671" y="0"/>
                  </a:moveTo>
                  <a:lnTo>
                    <a:pt x="6671" y="0"/>
                  </a:lnTo>
                  <a:cubicBezTo>
                    <a:pt x="4297" y="813"/>
                    <a:pt x="1853" y="1672"/>
                    <a:pt x="1" y="3353"/>
                  </a:cubicBezTo>
                  <a:cubicBezTo>
                    <a:pt x="1151" y="3447"/>
                    <a:pt x="2307" y="3491"/>
                    <a:pt x="3464" y="3491"/>
                  </a:cubicBezTo>
                  <a:cubicBezTo>
                    <a:pt x="4342" y="3491"/>
                    <a:pt x="5221" y="3466"/>
                    <a:pt x="6099" y="3418"/>
                  </a:cubicBezTo>
                  <a:cubicBezTo>
                    <a:pt x="6355" y="2354"/>
                    <a:pt x="6531" y="1079"/>
                    <a:pt x="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6"/>
            <p:cNvSpPr/>
            <p:nvPr/>
          </p:nvSpPr>
          <p:spPr>
            <a:xfrm>
              <a:off x="1991225" y="1838575"/>
              <a:ext cx="134925" cy="63275"/>
            </a:xfrm>
            <a:custGeom>
              <a:avLst/>
              <a:gdLst/>
              <a:ahLst/>
              <a:cxnLst/>
              <a:rect l="l" t="t" r="r" b="b"/>
              <a:pathLst>
                <a:path w="5397" h="2531" extrusionOk="0">
                  <a:moveTo>
                    <a:pt x="3971" y="0"/>
                  </a:moveTo>
                  <a:cubicBezTo>
                    <a:pt x="3268" y="81"/>
                    <a:pt x="2561" y="130"/>
                    <a:pt x="1853" y="130"/>
                  </a:cubicBezTo>
                  <a:cubicBezTo>
                    <a:pt x="1546" y="130"/>
                    <a:pt x="1238" y="120"/>
                    <a:pt x="930" y="101"/>
                  </a:cubicBezTo>
                  <a:cubicBezTo>
                    <a:pt x="618" y="81"/>
                    <a:pt x="307" y="51"/>
                    <a:pt x="1" y="10"/>
                  </a:cubicBezTo>
                  <a:lnTo>
                    <a:pt x="1" y="10"/>
                  </a:lnTo>
                  <a:cubicBezTo>
                    <a:pt x="553" y="929"/>
                    <a:pt x="1226" y="1777"/>
                    <a:pt x="1999" y="2530"/>
                  </a:cubicBezTo>
                  <a:cubicBezTo>
                    <a:pt x="2395" y="2515"/>
                    <a:pt x="2787" y="2490"/>
                    <a:pt x="3178" y="2455"/>
                  </a:cubicBezTo>
                  <a:cubicBezTo>
                    <a:pt x="3926" y="2384"/>
                    <a:pt x="4664" y="2274"/>
                    <a:pt x="5397" y="2129"/>
                  </a:cubicBezTo>
                  <a:cubicBezTo>
                    <a:pt x="4975" y="1381"/>
                    <a:pt x="4498" y="658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6"/>
            <p:cNvSpPr/>
            <p:nvPr/>
          </p:nvSpPr>
          <p:spPr>
            <a:xfrm>
              <a:off x="2041175" y="1891775"/>
              <a:ext cx="121500" cy="83100"/>
            </a:xfrm>
            <a:custGeom>
              <a:avLst/>
              <a:gdLst/>
              <a:ahLst/>
              <a:cxnLst/>
              <a:rect l="l" t="t" r="r" b="b"/>
              <a:pathLst>
                <a:path w="4860" h="3324" extrusionOk="0">
                  <a:moveTo>
                    <a:pt x="3399" y="1"/>
                  </a:moveTo>
                  <a:cubicBezTo>
                    <a:pt x="2666" y="146"/>
                    <a:pt x="1928" y="256"/>
                    <a:pt x="1180" y="327"/>
                  </a:cubicBezTo>
                  <a:cubicBezTo>
                    <a:pt x="789" y="362"/>
                    <a:pt x="397" y="387"/>
                    <a:pt x="1" y="402"/>
                  </a:cubicBezTo>
                  <a:cubicBezTo>
                    <a:pt x="1366" y="1727"/>
                    <a:pt x="3037" y="2751"/>
                    <a:pt x="4859" y="3323"/>
                  </a:cubicBezTo>
                  <a:cubicBezTo>
                    <a:pt x="4498" y="2204"/>
                    <a:pt x="4001" y="1070"/>
                    <a:pt x="33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6"/>
            <p:cNvSpPr/>
            <p:nvPr/>
          </p:nvSpPr>
          <p:spPr>
            <a:xfrm>
              <a:off x="1607000" y="1593250"/>
              <a:ext cx="1114325" cy="248575"/>
            </a:xfrm>
            <a:custGeom>
              <a:avLst/>
              <a:gdLst/>
              <a:ahLst/>
              <a:cxnLst/>
              <a:rect l="l" t="t" r="r" b="b"/>
              <a:pathLst>
                <a:path w="44573" h="9943" extrusionOk="0">
                  <a:moveTo>
                    <a:pt x="33549" y="5160"/>
                  </a:moveTo>
                  <a:cubicBezTo>
                    <a:pt x="33721" y="5160"/>
                    <a:pt x="33871" y="5294"/>
                    <a:pt x="33876" y="5467"/>
                  </a:cubicBezTo>
                  <a:cubicBezTo>
                    <a:pt x="33886" y="5647"/>
                    <a:pt x="33751" y="5798"/>
                    <a:pt x="33570" y="5803"/>
                  </a:cubicBezTo>
                  <a:cubicBezTo>
                    <a:pt x="33564" y="5803"/>
                    <a:pt x="33558" y="5803"/>
                    <a:pt x="33552" y="5803"/>
                  </a:cubicBezTo>
                  <a:cubicBezTo>
                    <a:pt x="33384" y="5803"/>
                    <a:pt x="33243" y="5671"/>
                    <a:pt x="33234" y="5497"/>
                  </a:cubicBezTo>
                  <a:cubicBezTo>
                    <a:pt x="33224" y="5321"/>
                    <a:pt x="33364" y="5170"/>
                    <a:pt x="33540" y="5160"/>
                  </a:cubicBezTo>
                  <a:cubicBezTo>
                    <a:pt x="33543" y="5160"/>
                    <a:pt x="33546" y="5160"/>
                    <a:pt x="33549" y="5160"/>
                  </a:cubicBezTo>
                  <a:close/>
                  <a:moveTo>
                    <a:pt x="4956" y="3778"/>
                  </a:moveTo>
                  <a:cubicBezTo>
                    <a:pt x="5186" y="3778"/>
                    <a:pt x="5398" y="3934"/>
                    <a:pt x="5452" y="4167"/>
                  </a:cubicBezTo>
                  <a:cubicBezTo>
                    <a:pt x="5564" y="4129"/>
                    <a:pt x="5684" y="4109"/>
                    <a:pt x="5808" y="4109"/>
                  </a:cubicBezTo>
                  <a:cubicBezTo>
                    <a:pt x="5833" y="4109"/>
                    <a:pt x="5858" y="4110"/>
                    <a:pt x="5883" y="4111"/>
                  </a:cubicBezTo>
                  <a:cubicBezTo>
                    <a:pt x="6486" y="4157"/>
                    <a:pt x="6932" y="4684"/>
                    <a:pt x="6887" y="5281"/>
                  </a:cubicBezTo>
                  <a:cubicBezTo>
                    <a:pt x="6844" y="5855"/>
                    <a:pt x="6363" y="6288"/>
                    <a:pt x="5801" y="6288"/>
                  </a:cubicBezTo>
                  <a:cubicBezTo>
                    <a:pt x="5773" y="6288"/>
                    <a:pt x="5746" y="6287"/>
                    <a:pt x="5718" y="6285"/>
                  </a:cubicBezTo>
                  <a:cubicBezTo>
                    <a:pt x="5316" y="6255"/>
                    <a:pt x="4980" y="6009"/>
                    <a:pt x="4819" y="5667"/>
                  </a:cubicBezTo>
                  <a:cubicBezTo>
                    <a:pt x="4739" y="5502"/>
                    <a:pt x="4699" y="5311"/>
                    <a:pt x="4714" y="5115"/>
                  </a:cubicBezTo>
                  <a:cubicBezTo>
                    <a:pt x="4724" y="4990"/>
                    <a:pt x="4754" y="4874"/>
                    <a:pt x="4804" y="4764"/>
                  </a:cubicBezTo>
                  <a:cubicBezTo>
                    <a:pt x="4629" y="4714"/>
                    <a:pt x="4493" y="4568"/>
                    <a:pt x="4458" y="4377"/>
                  </a:cubicBezTo>
                  <a:cubicBezTo>
                    <a:pt x="4408" y="4101"/>
                    <a:pt x="4593" y="3835"/>
                    <a:pt x="4870" y="3785"/>
                  </a:cubicBezTo>
                  <a:cubicBezTo>
                    <a:pt x="4898" y="3780"/>
                    <a:pt x="4927" y="3778"/>
                    <a:pt x="4956" y="3778"/>
                  </a:cubicBezTo>
                  <a:close/>
                  <a:moveTo>
                    <a:pt x="20439" y="6500"/>
                  </a:moveTo>
                  <a:cubicBezTo>
                    <a:pt x="20615" y="6500"/>
                    <a:pt x="20761" y="6634"/>
                    <a:pt x="20766" y="6807"/>
                  </a:cubicBezTo>
                  <a:cubicBezTo>
                    <a:pt x="20776" y="6987"/>
                    <a:pt x="20640" y="7138"/>
                    <a:pt x="20460" y="7143"/>
                  </a:cubicBezTo>
                  <a:cubicBezTo>
                    <a:pt x="20453" y="7143"/>
                    <a:pt x="20447" y="7144"/>
                    <a:pt x="20441" y="7144"/>
                  </a:cubicBezTo>
                  <a:cubicBezTo>
                    <a:pt x="20274" y="7144"/>
                    <a:pt x="20133" y="7011"/>
                    <a:pt x="20123" y="6837"/>
                  </a:cubicBezTo>
                  <a:cubicBezTo>
                    <a:pt x="20118" y="6661"/>
                    <a:pt x="20254" y="6511"/>
                    <a:pt x="20429" y="6501"/>
                  </a:cubicBezTo>
                  <a:cubicBezTo>
                    <a:pt x="20433" y="6501"/>
                    <a:pt x="20436" y="6500"/>
                    <a:pt x="20439" y="6500"/>
                  </a:cubicBezTo>
                  <a:close/>
                  <a:moveTo>
                    <a:pt x="22281" y="7294"/>
                  </a:moveTo>
                  <a:cubicBezTo>
                    <a:pt x="22453" y="7294"/>
                    <a:pt x="22598" y="7427"/>
                    <a:pt x="22608" y="7600"/>
                  </a:cubicBezTo>
                  <a:cubicBezTo>
                    <a:pt x="22618" y="7781"/>
                    <a:pt x="22482" y="7931"/>
                    <a:pt x="22302" y="7936"/>
                  </a:cubicBezTo>
                  <a:cubicBezTo>
                    <a:pt x="22296" y="7936"/>
                    <a:pt x="22289" y="7937"/>
                    <a:pt x="22283" y="7937"/>
                  </a:cubicBezTo>
                  <a:cubicBezTo>
                    <a:pt x="22116" y="7937"/>
                    <a:pt x="21975" y="7804"/>
                    <a:pt x="21965" y="7630"/>
                  </a:cubicBezTo>
                  <a:cubicBezTo>
                    <a:pt x="21955" y="7454"/>
                    <a:pt x="22096" y="7304"/>
                    <a:pt x="22272" y="7294"/>
                  </a:cubicBezTo>
                  <a:cubicBezTo>
                    <a:pt x="22275" y="7294"/>
                    <a:pt x="22278" y="7294"/>
                    <a:pt x="22281" y="7294"/>
                  </a:cubicBezTo>
                  <a:close/>
                  <a:moveTo>
                    <a:pt x="43990" y="1"/>
                  </a:moveTo>
                  <a:lnTo>
                    <a:pt x="43990" y="1"/>
                  </a:lnTo>
                  <a:cubicBezTo>
                    <a:pt x="42203" y="372"/>
                    <a:pt x="40507" y="1481"/>
                    <a:pt x="39528" y="3022"/>
                  </a:cubicBezTo>
                  <a:cubicBezTo>
                    <a:pt x="39365" y="3012"/>
                    <a:pt x="39201" y="3007"/>
                    <a:pt x="39035" y="3007"/>
                  </a:cubicBezTo>
                  <a:cubicBezTo>
                    <a:pt x="37536" y="3007"/>
                    <a:pt x="35936" y="3411"/>
                    <a:pt x="34499" y="3745"/>
                  </a:cubicBezTo>
                  <a:cubicBezTo>
                    <a:pt x="30809" y="4608"/>
                    <a:pt x="27030" y="5226"/>
                    <a:pt x="23250" y="5421"/>
                  </a:cubicBezTo>
                  <a:cubicBezTo>
                    <a:pt x="22372" y="5469"/>
                    <a:pt x="21493" y="5494"/>
                    <a:pt x="20615" y="5494"/>
                  </a:cubicBezTo>
                  <a:cubicBezTo>
                    <a:pt x="19458" y="5494"/>
                    <a:pt x="18302" y="5450"/>
                    <a:pt x="17152" y="5356"/>
                  </a:cubicBezTo>
                  <a:cubicBezTo>
                    <a:pt x="15792" y="5251"/>
                    <a:pt x="14436" y="5075"/>
                    <a:pt x="13091" y="4829"/>
                  </a:cubicBezTo>
                  <a:cubicBezTo>
                    <a:pt x="9271" y="4119"/>
                    <a:pt x="5440" y="2763"/>
                    <a:pt x="1531" y="2763"/>
                  </a:cubicBezTo>
                  <a:cubicBezTo>
                    <a:pt x="1022" y="2763"/>
                    <a:pt x="512" y="2786"/>
                    <a:pt x="1" y="2837"/>
                  </a:cubicBezTo>
                  <a:cubicBezTo>
                    <a:pt x="693" y="4247"/>
                    <a:pt x="1662" y="5527"/>
                    <a:pt x="2822" y="6661"/>
                  </a:cubicBezTo>
                  <a:cubicBezTo>
                    <a:pt x="3071" y="6620"/>
                    <a:pt x="3322" y="6602"/>
                    <a:pt x="3573" y="6602"/>
                  </a:cubicBezTo>
                  <a:cubicBezTo>
                    <a:pt x="4493" y="6602"/>
                    <a:pt x="5417" y="6848"/>
                    <a:pt x="6300" y="7128"/>
                  </a:cubicBezTo>
                  <a:cubicBezTo>
                    <a:pt x="9317" y="8072"/>
                    <a:pt x="12258" y="9417"/>
                    <a:pt x="15370" y="9823"/>
                  </a:cubicBezTo>
                  <a:cubicBezTo>
                    <a:pt x="15676" y="9864"/>
                    <a:pt x="15987" y="9894"/>
                    <a:pt x="16299" y="9914"/>
                  </a:cubicBezTo>
                  <a:cubicBezTo>
                    <a:pt x="16607" y="9933"/>
                    <a:pt x="16915" y="9943"/>
                    <a:pt x="17222" y="9943"/>
                  </a:cubicBezTo>
                  <a:cubicBezTo>
                    <a:pt x="17930" y="9943"/>
                    <a:pt x="18637" y="9894"/>
                    <a:pt x="19340" y="9813"/>
                  </a:cubicBezTo>
                  <a:cubicBezTo>
                    <a:pt x="22076" y="9492"/>
                    <a:pt x="24776" y="8654"/>
                    <a:pt x="27507" y="8162"/>
                  </a:cubicBezTo>
                  <a:cubicBezTo>
                    <a:pt x="28289" y="8022"/>
                    <a:pt x="29111" y="7921"/>
                    <a:pt x="29921" y="7921"/>
                  </a:cubicBezTo>
                  <a:cubicBezTo>
                    <a:pt x="30420" y="7921"/>
                    <a:pt x="30915" y="7960"/>
                    <a:pt x="31392" y="8052"/>
                  </a:cubicBezTo>
                  <a:cubicBezTo>
                    <a:pt x="34218" y="6762"/>
                    <a:pt x="37058" y="5457"/>
                    <a:pt x="40005" y="4588"/>
                  </a:cubicBezTo>
                  <a:cubicBezTo>
                    <a:pt x="41084" y="5595"/>
                    <a:pt x="42577" y="6252"/>
                    <a:pt x="44056" y="6252"/>
                  </a:cubicBezTo>
                  <a:cubicBezTo>
                    <a:pt x="44229" y="6252"/>
                    <a:pt x="44401" y="6243"/>
                    <a:pt x="44572" y="6225"/>
                  </a:cubicBezTo>
                  <a:cubicBezTo>
                    <a:pt x="43764" y="5025"/>
                    <a:pt x="42675" y="3886"/>
                    <a:pt x="41295" y="3464"/>
                  </a:cubicBezTo>
                  <a:cubicBezTo>
                    <a:pt x="42715" y="2917"/>
                    <a:pt x="43624" y="1481"/>
                    <a:pt x="4399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6"/>
            <p:cNvSpPr/>
            <p:nvPr/>
          </p:nvSpPr>
          <p:spPr>
            <a:xfrm>
              <a:off x="1677525" y="1758300"/>
              <a:ext cx="363675" cy="143725"/>
            </a:xfrm>
            <a:custGeom>
              <a:avLst/>
              <a:gdLst/>
              <a:ahLst/>
              <a:cxnLst/>
              <a:rect l="l" t="t" r="r" b="b"/>
              <a:pathLst>
                <a:path w="14547" h="5749" extrusionOk="0">
                  <a:moveTo>
                    <a:pt x="752" y="0"/>
                  </a:moveTo>
                  <a:cubicBezTo>
                    <a:pt x="501" y="0"/>
                    <a:pt x="250" y="18"/>
                    <a:pt x="1" y="59"/>
                  </a:cubicBezTo>
                  <a:cubicBezTo>
                    <a:pt x="3643" y="3633"/>
                    <a:pt x="9178" y="5749"/>
                    <a:pt x="13968" y="5749"/>
                  </a:cubicBezTo>
                  <a:cubicBezTo>
                    <a:pt x="14063" y="5749"/>
                    <a:pt x="14157" y="5748"/>
                    <a:pt x="14251" y="5746"/>
                  </a:cubicBezTo>
                  <a:cubicBezTo>
                    <a:pt x="14351" y="5746"/>
                    <a:pt x="14446" y="5741"/>
                    <a:pt x="14547" y="5741"/>
                  </a:cubicBezTo>
                  <a:cubicBezTo>
                    <a:pt x="13774" y="4988"/>
                    <a:pt x="13101" y="4140"/>
                    <a:pt x="12549" y="3221"/>
                  </a:cubicBezTo>
                  <a:cubicBezTo>
                    <a:pt x="9437" y="2815"/>
                    <a:pt x="6496" y="1470"/>
                    <a:pt x="3479" y="526"/>
                  </a:cubicBezTo>
                  <a:cubicBezTo>
                    <a:pt x="2596" y="246"/>
                    <a:pt x="167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6"/>
            <p:cNvSpPr/>
            <p:nvPr/>
          </p:nvSpPr>
          <p:spPr>
            <a:xfrm>
              <a:off x="2090500" y="1791275"/>
              <a:ext cx="301300" cy="100525"/>
            </a:xfrm>
            <a:custGeom>
              <a:avLst/>
              <a:gdLst/>
              <a:ahLst/>
              <a:cxnLst/>
              <a:rect l="l" t="t" r="r" b="b"/>
              <a:pathLst>
                <a:path w="12052" h="4021" extrusionOk="0">
                  <a:moveTo>
                    <a:pt x="10581" y="0"/>
                  </a:moveTo>
                  <a:cubicBezTo>
                    <a:pt x="9771" y="0"/>
                    <a:pt x="8949" y="101"/>
                    <a:pt x="8167" y="241"/>
                  </a:cubicBezTo>
                  <a:cubicBezTo>
                    <a:pt x="5436" y="733"/>
                    <a:pt x="2736" y="1571"/>
                    <a:pt x="0" y="1892"/>
                  </a:cubicBezTo>
                  <a:cubicBezTo>
                    <a:pt x="527" y="2550"/>
                    <a:pt x="1004" y="3273"/>
                    <a:pt x="1421" y="4021"/>
                  </a:cubicBezTo>
                  <a:cubicBezTo>
                    <a:pt x="5080" y="3298"/>
                    <a:pt x="8558" y="1722"/>
                    <a:pt x="12052" y="131"/>
                  </a:cubicBezTo>
                  <a:cubicBezTo>
                    <a:pt x="11575" y="39"/>
                    <a:pt x="11080" y="0"/>
                    <a:pt x="10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6"/>
            <p:cNvSpPr/>
            <p:nvPr/>
          </p:nvSpPr>
          <p:spPr>
            <a:xfrm>
              <a:off x="2437575" y="1722250"/>
              <a:ext cx="16600" cy="16100"/>
            </a:xfrm>
            <a:custGeom>
              <a:avLst/>
              <a:gdLst/>
              <a:ahLst/>
              <a:cxnLst/>
              <a:rect l="l" t="t" r="r" b="b"/>
              <a:pathLst>
                <a:path w="664" h="644" extrusionOk="0">
                  <a:moveTo>
                    <a:pt x="326" y="0"/>
                  </a:moveTo>
                  <a:cubicBezTo>
                    <a:pt x="323" y="0"/>
                    <a:pt x="320" y="0"/>
                    <a:pt x="317" y="0"/>
                  </a:cubicBezTo>
                  <a:cubicBezTo>
                    <a:pt x="141" y="10"/>
                    <a:pt x="1" y="161"/>
                    <a:pt x="11" y="337"/>
                  </a:cubicBezTo>
                  <a:cubicBezTo>
                    <a:pt x="20" y="511"/>
                    <a:pt x="161" y="643"/>
                    <a:pt x="329" y="643"/>
                  </a:cubicBezTo>
                  <a:cubicBezTo>
                    <a:pt x="335" y="643"/>
                    <a:pt x="341" y="643"/>
                    <a:pt x="347" y="643"/>
                  </a:cubicBezTo>
                  <a:cubicBezTo>
                    <a:pt x="528" y="638"/>
                    <a:pt x="663" y="487"/>
                    <a:pt x="653" y="307"/>
                  </a:cubicBezTo>
                  <a:cubicBezTo>
                    <a:pt x="648" y="134"/>
                    <a:pt x="498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6"/>
            <p:cNvSpPr/>
            <p:nvPr/>
          </p:nvSpPr>
          <p:spPr>
            <a:xfrm>
              <a:off x="2155875" y="1775575"/>
              <a:ext cx="16575" cy="16100"/>
            </a:xfrm>
            <a:custGeom>
              <a:avLst/>
              <a:gdLst/>
              <a:ahLst/>
              <a:cxnLst/>
              <a:rect l="l" t="t" r="r" b="b"/>
              <a:pathLst>
                <a:path w="663" h="644" extrusionOk="0">
                  <a:moveTo>
                    <a:pt x="326" y="1"/>
                  </a:moveTo>
                  <a:cubicBezTo>
                    <a:pt x="323" y="1"/>
                    <a:pt x="320" y="1"/>
                    <a:pt x="317" y="1"/>
                  </a:cubicBezTo>
                  <a:cubicBezTo>
                    <a:pt x="141" y="11"/>
                    <a:pt x="0" y="161"/>
                    <a:pt x="10" y="337"/>
                  </a:cubicBezTo>
                  <a:cubicBezTo>
                    <a:pt x="20" y="511"/>
                    <a:pt x="161" y="644"/>
                    <a:pt x="328" y="644"/>
                  </a:cubicBezTo>
                  <a:cubicBezTo>
                    <a:pt x="334" y="644"/>
                    <a:pt x="341" y="643"/>
                    <a:pt x="347" y="643"/>
                  </a:cubicBezTo>
                  <a:cubicBezTo>
                    <a:pt x="527" y="638"/>
                    <a:pt x="663" y="488"/>
                    <a:pt x="653" y="307"/>
                  </a:cubicBezTo>
                  <a:cubicBezTo>
                    <a:pt x="643" y="134"/>
                    <a:pt x="498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6"/>
            <p:cNvSpPr/>
            <p:nvPr/>
          </p:nvSpPr>
          <p:spPr>
            <a:xfrm>
              <a:off x="2109950" y="1755750"/>
              <a:ext cx="16450" cy="16100"/>
            </a:xfrm>
            <a:custGeom>
              <a:avLst/>
              <a:gdLst/>
              <a:ahLst/>
              <a:cxnLst/>
              <a:rect l="l" t="t" r="r" b="b"/>
              <a:pathLst>
                <a:path w="658" h="644" extrusionOk="0">
                  <a:moveTo>
                    <a:pt x="321" y="0"/>
                  </a:moveTo>
                  <a:cubicBezTo>
                    <a:pt x="318" y="0"/>
                    <a:pt x="315" y="1"/>
                    <a:pt x="311" y="1"/>
                  </a:cubicBezTo>
                  <a:cubicBezTo>
                    <a:pt x="136" y="11"/>
                    <a:pt x="0" y="161"/>
                    <a:pt x="5" y="337"/>
                  </a:cubicBezTo>
                  <a:cubicBezTo>
                    <a:pt x="15" y="511"/>
                    <a:pt x="156" y="644"/>
                    <a:pt x="323" y="644"/>
                  </a:cubicBezTo>
                  <a:cubicBezTo>
                    <a:pt x="329" y="644"/>
                    <a:pt x="335" y="643"/>
                    <a:pt x="342" y="643"/>
                  </a:cubicBezTo>
                  <a:cubicBezTo>
                    <a:pt x="522" y="638"/>
                    <a:pt x="658" y="487"/>
                    <a:pt x="648" y="307"/>
                  </a:cubicBezTo>
                  <a:cubicBezTo>
                    <a:pt x="643" y="134"/>
                    <a:pt x="497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6"/>
            <p:cNvSpPr/>
            <p:nvPr/>
          </p:nvSpPr>
          <p:spPr>
            <a:xfrm>
              <a:off x="1724450" y="1695950"/>
              <a:ext cx="55875" cy="54500"/>
            </a:xfrm>
            <a:custGeom>
              <a:avLst/>
              <a:gdLst/>
              <a:ahLst/>
              <a:cxnLst/>
              <a:rect l="l" t="t" r="r" b="b"/>
              <a:pathLst>
                <a:path w="2235" h="2180" extrusionOk="0">
                  <a:moveTo>
                    <a:pt x="1110" y="1"/>
                  </a:moveTo>
                  <a:cubicBezTo>
                    <a:pt x="986" y="1"/>
                    <a:pt x="866" y="21"/>
                    <a:pt x="754" y="59"/>
                  </a:cubicBezTo>
                  <a:cubicBezTo>
                    <a:pt x="759" y="69"/>
                    <a:pt x="759" y="74"/>
                    <a:pt x="759" y="89"/>
                  </a:cubicBezTo>
                  <a:cubicBezTo>
                    <a:pt x="809" y="365"/>
                    <a:pt x="628" y="626"/>
                    <a:pt x="352" y="676"/>
                  </a:cubicBezTo>
                  <a:cubicBezTo>
                    <a:pt x="322" y="681"/>
                    <a:pt x="291" y="684"/>
                    <a:pt x="261" y="684"/>
                  </a:cubicBezTo>
                  <a:cubicBezTo>
                    <a:pt x="207" y="684"/>
                    <a:pt x="155" y="675"/>
                    <a:pt x="106" y="656"/>
                  </a:cubicBezTo>
                  <a:cubicBezTo>
                    <a:pt x="56" y="766"/>
                    <a:pt x="26" y="882"/>
                    <a:pt x="16" y="1007"/>
                  </a:cubicBezTo>
                  <a:cubicBezTo>
                    <a:pt x="1" y="1203"/>
                    <a:pt x="41" y="1394"/>
                    <a:pt x="121" y="1559"/>
                  </a:cubicBezTo>
                  <a:cubicBezTo>
                    <a:pt x="282" y="1901"/>
                    <a:pt x="618" y="2147"/>
                    <a:pt x="1020" y="2177"/>
                  </a:cubicBezTo>
                  <a:cubicBezTo>
                    <a:pt x="1048" y="2179"/>
                    <a:pt x="1075" y="2180"/>
                    <a:pt x="1103" y="2180"/>
                  </a:cubicBezTo>
                  <a:cubicBezTo>
                    <a:pt x="1665" y="2180"/>
                    <a:pt x="2146" y="1747"/>
                    <a:pt x="2189" y="1173"/>
                  </a:cubicBezTo>
                  <a:cubicBezTo>
                    <a:pt x="2234" y="576"/>
                    <a:pt x="1788" y="49"/>
                    <a:pt x="1185" y="3"/>
                  </a:cubicBezTo>
                  <a:cubicBezTo>
                    <a:pt x="1160" y="2"/>
                    <a:pt x="1135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6"/>
            <p:cNvSpPr/>
            <p:nvPr/>
          </p:nvSpPr>
          <p:spPr>
            <a:xfrm>
              <a:off x="1727100" y="1697400"/>
              <a:ext cx="17575" cy="15675"/>
            </a:xfrm>
            <a:custGeom>
              <a:avLst/>
              <a:gdLst/>
              <a:ahLst/>
              <a:cxnLst/>
              <a:rect l="l" t="t" r="r" b="b"/>
              <a:pathLst>
                <a:path w="703" h="627" extrusionOk="0">
                  <a:moveTo>
                    <a:pt x="648" y="1"/>
                  </a:moveTo>
                  <a:cubicBezTo>
                    <a:pt x="357" y="101"/>
                    <a:pt x="121" y="317"/>
                    <a:pt x="0" y="598"/>
                  </a:cubicBezTo>
                  <a:cubicBezTo>
                    <a:pt x="49" y="617"/>
                    <a:pt x="101" y="626"/>
                    <a:pt x="155" y="626"/>
                  </a:cubicBezTo>
                  <a:cubicBezTo>
                    <a:pt x="185" y="626"/>
                    <a:pt x="216" y="623"/>
                    <a:pt x="246" y="618"/>
                  </a:cubicBezTo>
                  <a:cubicBezTo>
                    <a:pt x="522" y="568"/>
                    <a:pt x="703" y="307"/>
                    <a:pt x="653" y="31"/>
                  </a:cubicBezTo>
                  <a:cubicBezTo>
                    <a:pt x="653" y="16"/>
                    <a:pt x="653" y="11"/>
                    <a:pt x="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6"/>
            <p:cNvSpPr/>
            <p:nvPr/>
          </p:nvSpPr>
          <p:spPr>
            <a:xfrm>
              <a:off x="1717175" y="1687675"/>
              <a:ext cx="26125" cy="24675"/>
            </a:xfrm>
            <a:custGeom>
              <a:avLst/>
              <a:gdLst/>
              <a:ahLst/>
              <a:cxnLst/>
              <a:rect l="l" t="t" r="r" b="b"/>
              <a:pathLst>
                <a:path w="1045" h="987" extrusionOk="0">
                  <a:moveTo>
                    <a:pt x="549" y="1"/>
                  </a:moveTo>
                  <a:cubicBezTo>
                    <a:pt x="520" y="1"/>
                    <a:pt x="491" y="3"/>
                    <a:pt x="463" y="8"/>
                  </a:cubicBezTo>
                  <a:cubicBezTo>
                    <a:pt x="186" y="58"/>
                    <a:pt x="1" y="324"/>
                    <a:pt x="51" y="600"/>
                  </a:cubicBezTo>
                  <a:cubicBezTo>
                    <a:pt x="86" y="791"/>
                    <a:pt x="222" y="937"/>
                    <a:pt x="397" y="987"/>
                  </a:cubicBezTo>
                  <a:cubicBezTo>
                    <a:pt x="518" y="706"/>
                    <a:pt x="754" y="490"/>
                    <a:pt x="1045" y="390"/>
                  </a:cubicBezTo>
                  <a:cubicBezTo>
                    <a:pt x="991" y="157"/>
                    <a:pt x="779" y="1"/>
                    <a:pt x="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6"/>
            <p:cNvSpPr/>
            <p:nvPr/>
          </p:nvSpPr>
          <p:spPr>
            <a:xfrm>
              <a:off x="2035775" y="1727150"/>
              <a:ext cx="152500" cy="4400"/>
            </a:xfrm>
            <a:custGeom>
              <a:avLst/>
              <a:gdLst/>
              <a:ahLst/>
              <a:cxnLst/>
              <a:rect l="l" t="t" r="r" b="b"/>
              <a:pathLst>
                <a:path w="6100" h="176" fill="none" extrusionOk="0">
                  <a:moveTo>
                    <a:pt x="6099" y="65"/>
                  </a:moveTo>
                  <a:cubicBezTo>
                    <a:pt x="4061" y="176"/>
                    <a:pt x="2024" y="1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6"/>
            <p:cNvSpPr/>
            <p:nvPr/>
          </p:nvSpPr>
          <p:spPr>
            <a:xfrm>
              <a:off x="2059750" y="1804325"/>
              <a:ext cx="66400" cy="87475"/>
            </a:xfrm>
            <a:custGeom>
              <a:avLst/>
              <a:gdLst/>
              <a:ahLst/>
              <a:cxnLst/>
              <a:rect l="l" t="t" r="r" b="b"/>
              <a:pathLst>
                <a:path w="2656" h="3499" fill="none" extrusionOk="0">
                  <a:moveTo>
                    <a:pt x="2656" y="3499"/>
                  </a:moveTo>
                  <a:cubicBezTo>
                    <a:pt x="2234" y="2751"/>
                    <a:pt x="1757" y="2028"/>
                    <a:pt x="1230" y="1370"/>
                  </a:cubicBezTo>
                  <a:cubicBezTo>
                    <a:pt x="844" y="878"/>
                    <a:pt x="432" y="422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6"/>
            <p:cNvSpPr/>
            <p:nvPr/>
          </p:nvSpPr>
          <p:spPr>
            <a:xfrm>
              <a:off x="1970650" y="1797275"/>
              <a:ext cx="70550" cy="104575"/>
            </a:xfrm>
            <a:custGeom>
              <a:avLst/>
              <a:gdLst/>
              <a:ahLst/>
              <a:cxnLst/>
              <a:rect l="l" t="t" r="r" b="b"/>
              <a:pathLst>
                <a:path w="2822" h="4183" fill="none" extrusionOk="0">
                  <a:moveTo>
                    <a:pt x="1" y="1"/>
                  </a:moveTo>
                  <a:cubicBezTo>
                    <a:pt x="232" y="573"/>
                    <a:pt x="508" y="1130"/>
                    <a:pt x="824" y="1662"/>
                  </a:cubicBezTo>
                  <a:cubicBezTo>
                    <a:pt x="1376" y="2581"/>
                    <a:pt x="2049" y="3429"/>
                    <a:pt x="2822" y="418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6"/>
            <p:cNvSpPr/>
            <p:nvPr/>
          </p:nvSpPr>
          <p:spPr>
            <a:xfrm>
              <a:off x="2090500" y="1788500"/>
              <a:ext cx="301300" cy="50100"/>
            </a:xfrm>
            <a:custGeom>
              <a:avLst/>
              <a:gdLst/>
              <a:ahLst/>
              <a:cxnLst/>
              <a:rect l="l" t="t" r="r" b="b"/>
              <a:pathLst>
                <a:path w="12052" h="2004" fill="none" extrusionOk="0">
                  <a:moveTo>
                    <a:pt x="0" y="2003"/>
                  </a:moveTo>
                  <a:cubicBezTo>
                    <a:pt x="2736" y="1682"/>
                    <a:pt x="5436" y="844"/>
                    <a:pt x="8167" y="352"/>
                  </a:cubicBezTo>
                  <a:cubicBezTo>
                    <a:pt x="9432" y="126"/>
                    <a:pt x="10802" y="1"/>
                    <a:pt x="12052" y="24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6"/>
            <p:cNvSpPr/>
            <p:nvPr/>
          </p:nvSpPr>
          <p:spPr>
            <a:xfrm>
              <a:off x="1676775" y="1755000"/>
              <a:ext cx="314475" cy="83850"/>
            </a:xfrm>
            <a:custGeom>
              <a:avLst/>
              <a:gdLst/>
              <a:ahLst/>
              <a:cxnLst/>
              <a:rect l="l" t="t" r="r" b="b"/>
              <a:pathLst>
                <a:path w="12579" h="3354" fill="none" extrusionOk="0">
                  <a:moveTo>
                    <a:pt x="1" y="196"/>
                  </a:moveTo>
                  <a:cubicBezTo>
                    <a:pt x="11" y="191"/>
                    <a:pt x="21" y="191"/>
                    <a:pt x="31" y="191"/>
                  </a:cubicBezTo>
                  <a:cubicBezTo>
                    <a:pt x="1195" y="0"/>
                    <a:pt x="2385" y="302"/>
                    <a:pt x="3509" y="658"/>
                  </a:cubicBezTo>
                  <a:cubicBezTo>
                    <a:pt x="6526" y="1602"/>
                    <a:pt x="9467" y="2947"/>
                    <a:pt x="12579" y="335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6"/>
            <p:cNvSpPr/>
            <p:nvPr/>
          </p:nvSpPr>
          <p:spPr>
            <a:xfrm>
              <a:off x="1877175" y="1750850"/>
              <a:ext cx="16575" cy="32900"/>
            </a:xfrm>
            <a:custGeom>
              <a:avLst/>
              <a:gdLst/>
              <a:ahLst/>
              <a:cxnLst/>
              <a:rect l="l" t="t" r="r" b="b"/>
              <a:pathLst>
                <a:path w="663" h="1316" fill="none" extrusionOk="0">
                  <a:moveTo>
                    <a:pt x="0" y="1316"/>
                  </a:moveTo>
                  <a:cubicBezTo>
                    <a:pt x="221" y="874"/>
                    <a:pt x="442" y="438"/>
                    <a:pt x="663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6"/>
            <p:cNvSpPr/>
            <p:nvPr/>
          </p:nvSpPr>
          <p:spPr>
            <a:xfrm>
              <a:off x="1897625" y="1756500"/>
              <a:ext cx="21100" cy="38550"/>
            </a:xfrm>
            <a:custGeom>
              <a:avLst/>
              <a:gdLst/>
              <a:ahLst/>
              <a:cxnLst/>
              <a:rect l="l" t="t" r="r" b="b"/>
              <a:pathLst>
                <a:path w="844" h="1542" fill="none" extrusionOk="0">
                  <a:moveTo>
                    <a:pt x="1" y="1542"/>
                  </a:moveTo>
                  <a:cubicBezTo>
                    <a:pt x="282" y="1030"/>
                    <a:pt x="563" y="518"/>
                    <a:pt x="84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6"/>
            <p:cNvSpPr/>
            <p:nvPr/>
          </p:nvSpPr>
          <p:spPr>
            <a:xfrm>
              <a:off x="2030500" y="1855875"/>
              <a:ext cx="65425" cy="63650"/>
            </a:xfrm>
            <a:custGeom>
              <a:avLst/>
              <a:gdLst/>
              <a:ahLst/>
              <a:cxnLst/>
              <a:rect l="l" t="t" r="r" b="b"/>
              <a:pathLst>
                <a:path w="2617" h="2546" fill="none" extrusionOk="0">
                  <a:moveTo>
                    <a:pt x="1" y="1"/>
                  </a:moveTo>
                  <a:cubicBezTo>
                    <a:pt x="468" y="648"/>
                    <a:pt x="1005" y="1241"/>
                    <a:pt x="1607" y="1763"/>
                  </a:cubicBezTo>
                  <a:cubicBezTo>
                    <a:pt x="1928" y="2044"/>
                    <a:pt x="2265" y="2305"/>
                    <a:pt x="2616" y="254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6"/>
            <p:cNvSpPr/>
            <p:nvPr/>
          </p:nvSpPr>
          <p:spPr>
            <a:xfrm>
              <a:off x="1666600" y="1723000"/>
              <a:ext cx="74575" cy="28125"/>
            </a:xfrm>
            <a:custGeom>
              <a:avLst/>
              <a:gdLst/>
              <a:ahLst/>
              <a:cxnLst/>
              <a:rect l="l" t="t" r="r" b="b"/>
              <a:pathLst>
                <a:path w="2983" h="1125" fill="none" extrusionOk="0">
                  <a:moveTo>
                    <a:pt x="1" y="1090"/>
                  </a:moveTo>
                  <a:cubicBezTo>
                    <a:pt x="789" y="1125"/>
                    <a:pt x="1793" y="929"/>
                    <a:pt x="2435" y="477"/>
                  </a:cubicBezTo>
                  <a:cubicBezTo>
                    <a:pt x="2631" y="342"/>
                    <a:pt x="2812" y="186"/>
                    <a:pt x="2972" y="16"/>
                  </a:cubicBezTo>
                  <a:cubicBezTo>
                    <a:pt x="2977" y="11"/>
                    <a:pt x="2982" y="6"/>
                    <a:pt x="2982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6"/>
            <p:cNvSpPr/>
            <p:nvPr/>
          </p:nvSpPr>
          <p:spPr>
            <a:xfrm>
              <a:off x="1730600" y="1716350"/>
              <a:ext cx="21875" cy="23250"/>
            </a:xfrm>
            <a:custGeom>
              <a:avLst/>
              <a:gdLst/>
              <a:ahLst/>
              <a:cxnLst/>
              <a:rect l="l" t="t" r="r" b="b"/>
              <a:pathLst>
                <a:path w="875" h="930" fill="none" extrusionOk="0">
                  <a:moveTo>
                    <a:pt x="1" y="1"/>
                  </a:moveTo>
                  <a:cubicBezTo>
                    <a:pt x="151" y="71"/>
                    <a:pt x="292" y="166"/>
                    <a:pt x="412" y="282"/>
                  </a:cubicBezTo>
                  <a:cubicBezTo>
                    <a:pt x="613" y="457"/>
                    <a:pt x="774" y="683"/>
                    <a:pt x="874" y="92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7086;p35">
            <a:extLst>
              <a:ext uri="{FF2B5EF4-FFF2-40B4-BE49-F238E27FC236}">
                <a16:creationId xmlns:a16="http://schemas.microsoft.com/office/drawing/2014/main" id="{AC618E44-A7CB-4E27-A13E-FB1FDAA1AEAB}"/>
              </a:ext>
            </a:extLst>
          </p:cNvPr>
          <p:cNvSpPr txBox="1">
            <a:spLocks/>
          </p:cNvSpPr>
          <p:nvPr/>
        </p:nvSpPr>
        <p:spPr>
          <a:xfrm>
            <a:off x="345781" y="221554"/>
            <a:ext cx="3611496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CAS</a:t>
            </a:r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水產品種類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sp>
        <p:nvSpPr>
          <p:cNvPr id="69" name="Google Shape;7133;p39">
            <a:extLst>
              <a:ext uri="{FF2B5EF4-FFF2-40B4-BE49-F238E27FC236}">
                <a16:creationId xmlns:a16="http://schemas.microsoft.com/office/drawing/2014/main" id="{72439643-7E9D-460F-BD1E-359507DA716F}"/>
              </a:ext>
            </a:extLst>
          </p:cNvPr>
          <p:cNvSpPr/>
          <p:nvPr/>
        </p:nvSpPr>
        <p:spPr>
          <a:xfrm>
            <a:off x="430035" y="1221965"/>
            <a:ext cx="1270965" cy="1214382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超低溫</a:t>
            </a:r>
            <a:endParaRPr lang="en-US" altLang="zh-TW"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冷凍</a:t>
            </a:r>
            <a:endParaRPr lang="en-US" altLang="zh-TW"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0" name="Google Shape;7133;p39">
            <a:extLst>
              <a:ext uri="{FF2B5EF4-FFF2-40B4-BE49-F238E27FC236}">
                <a16:creationId xmlns:a16="http://schemas.microsoft.com/office/drawing/2014/main" id="{251D1566-5FB9-4C00-A9E6-FC6929FAD052}"/>
              </a:ext>
            </a:extLst>
          </p:cNvPr>
          <p:cNvSpPr/>
          <p:nvPr/>
        </p:nvSpPr>
        <p:spPr>
          <a:xfrm>
            <a:off x="2193656" y="1221964"/>
            <a:ext cx="1270965" cy="1214382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冷凍</a:t>
            </a:r>
            <a:endParaRPr lang="en-US" altLang="zh-TW"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1" name="Google Shape;7133;p39">
            <a:extLst>
              <a:ext uri="{FF2B5EF4-FFF2-40B4-BE49-F238E27FC236}">
                <a16:creationId xmlns:a16="http://schemas.microsoft.com/office/drawing/2014/main" id="{81CB2B56-4353-412D-B5ED-5F7E463210CC}"/>
              </a:ext>
            </a:extLst>
          </p:cNvPr>
          <p:cNvSpPr/>
          <p:nvPr/>
        </p:nvSpPr>
        <p:spPr>
          <a:xfrm>
            <a:off x="7489207" y="1241023"/>
            <a:ext cx="1270965" cy="1214382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乾製</a:t>
            </a:r>
            <a:endParaRPr lang="en-US" altLang="zh-TW"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2" name="Google Shape;7133;p39">
            <a:extLst>
              <a:ext uri="{FF2B5EF4-FFF2-40B4-BE49-F238E27FC236}">
                <a16:creationId xmlns:a16="http://schemas.microsoft.com/office/drawing/2014/main" id="{8EC8A0C0-056E-40C3-9BCF-C61957373C94}"/>
              </a:ext>
            </a:extLst>
          </p:cNvPr>
          <p:cNvSpPr/>
          <p:nvPr/>
        </p:nvSpPr>
        <p:spPr>
          <a:xfrm>
            <a:off x="5720898" y="1221964"/>
            <a:ext cx="1270965" cy="1214382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罐製</a:t>
            </a:r>
            <a:endParaRPr lang="en-US" altLang="zh-TW"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3" name="Google Shape;7133;p39">
            <a:extLst>
              <a:ext uri="{FF2B5EF4-FFF2-40B4-BE49-F238E27FC236}">
                <a16:creationId xmlns:a16="http://schemas.microsoft.com/office/drawing/2014/main" id="{25F5420D-A017-4F1C-82DA-B9FE9E94F3C9}"/>
              </a:ext>
            </a:extLst>
          </p:cNvPr>
          <p:cNvSpPr/>
          <p:nvPr/>
        </p:nvSpPr>
        <p:spPr>
          <a:xfrm>
            <a:off x="3957277" y="1221964"/>
            <a:ext cx="1270965" cy="1214382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冷藏</a:t>
            </a:r>
            <a:endParaRPr lang="en-US" altLang="zh-TW"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  <a:endParaRPr sz="18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7202D13C-C53A-4209-A8C6-91425947933F}"/>
              </a:ext>
            </a:extLst>
          </p:cNvPr>
          <p:cNvSpPr/>
          <p:nvPr/>
        </p:nvSpPr>
        <p:spPr>
          <a:xfrm>
            <a:off x="441342" y="2718506"/>
            <a:ext cx="1248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急速冷凍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至</a:t>
            </a: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-50℃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以下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2A259A38-4182-4F23-BF27-9C671B26173B}"/>
              </a:ext>
            </a:extLst>
          </p:cNvPr>
          <p:cNvSpPr/>
          <p:nvPr/>
        </p:nvSpPr>
        <p:spPr>
          <a:xfrm>
            <a:off x="2205620" y="2707155"/>
            <a:ext cx="1248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急速冷凍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至</a:t>
            </a: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-18℃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以下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1813D5C-3651-4802-A1E7-4A16DE60EDC3}"/>
              </a:ext>
            </a:extLst>
          </p:cNvPr>
          <p:cNvSpPr/>
          <p:nvPr/>
        </p:nvSpPr>
        <p:spPr>
          <a:xfrm>
            <a:off x="4008486" y="2725676"/>
            <a:ext cx="116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急速冷卻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至</a:t>
            </a:r>
            <a:r>
              <a:rPr lang="en-US" altLang="zh-TW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7℃</a:t>
            </a:r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以下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37D54BE2-77C0-42D1-9239-0BF240CF7AD3}"/>
              </a:ext>
            </a:extLst>
          </p:cNvPr>
          <p:cNvSpPr/>
          <p:nvPr/>
        </p:nvSpPr>
        <p:spPr>
          <a:xfrm>
            <a:off x="5750072" y="2796118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脫氣密封保存</a:t>
            </a:r>
            <a:endParaRPr lang="en-US" altLang="zh-TW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00FEB9E-22B9-4822-AAB7-54BE2AB71FEB}"/>
              </a:ext>
            </a:extLst>
          </p:cNvPr>
          <p:cNvSpPr/>
          <p:nvPr/>
        </p:nvSpPr>
        <p:spPr>
          <a:xfrm>
            <a:off x="7533096" y="2787771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乾燥調味處理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086;p35">
            <a:extLst>
              <a:ext uri="{FF2B5EF4-FFF2-40B4-BE49-F238E27FC236}">
                <a16:creationId xmlns:a16="http://schemas.microsoft.com/office/drawing/2014/main" id="{77F726BA-92CE-473C-9563-735DED8A9ADF}"/>
              </a:ext>
            </a:extLst>
          </p:cNvPr>
          <p:cNvSpPr txBox="1">
            <a:spLocks/>
          </p:cNvSpPr>
          <p:nvPr/>
        </p:nvSpPr>
        <p:spPr>
          <a:xfrm>
            <a:off x="345780" y="221554"/>
            <a:ext cx="6462273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CAS</a:t>
            </a:r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好安心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grpSp>
        <p:nvGrpSpPr>
          <p:cNvPr id="9" name="Google Shape;615;p47">
            <a:extLst>
              <a:ext uri="{FF2B5EF4-FFF2-40B4-BE49-F238E27FC236}">
                <a16:creationId xmlns:a16="http://schemas.microsoft.com/office/drawing/2014/main" id="{D40E0F5C-5427-4168-88AD-B948DDD42F6E}"/>
              </a:ext>
            </a:extLst>
          </p:cNvPr>
          <p:cNvGrpSpPr/>
          <p:nvPr/>
        </p:nvGrpSpPr>
        <p:grpSpPr>
          <a:xfrm>
            <a:off x="8130135" y="1082383"/>
            <a:ext cx="559768" cy="1062642"/>
            <a:chOff x="1502500" y="1320275"/>
            <a:chExt cx="604045" cy="1146695"/>
          </a:xfrm>
        </p:grpSpPr>
        <p:sp>
          <p:nvSpPr>
            <p:cNvPr id="10" name="Google Shape;616;p47">
              <a:extLst>
                <a:ext uri="{FF2B5EF4-FFF2-40B4-BE49-F238E27FC236}">
                  <a16:creationId xmlns:a16="http://schemas.microsoft.com/office/drawing/2014/main" id="{82B485DD-363D-4E3B-9B77-EC227C3D6774}"/>
                </a:ext>
              </a:extLst>
            </p:cNvPr>
            <p:cNvSpPr/>
            <p:nvPr/>
          </p:nvSpPr>
          <p:spPr>
            <a:xfrm>
              <a:off x="1619050" y="1320275"/>
              <a:ext cx="276694" cy="276694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Google Shape;617;p47">
              <a:extLst>
                <a:ext uri="{FF2B5EF4-FFF2-40B4-BE49-F238E27FC236}">
                  <a16:creationId xmlns:a16="http://schemas.microsoft.com/office/drawing/2014/main" id="{2BF3534D-A194-4D7E-9F93-E8B9EEF8792B}"/>
                </a:ext>
              </a:extLst>
            </p:cNvPr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Google Shape;618;p47">
              <a:extLst>
                <a:ext uri="{FF2B5EF4-FFF2-40B4-BE49-F238E27FC236}">
                  <a16:creationId xmlns:a16="http://schemas.microsoft.com/office/drawing/2014/main" id="{F98F2455-30FE-4BC5-B0ED-9F4988E0AF59}"/>
                </a:ext>
              </a:extLst>
            </p:cNvPr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Google Shape;619;p47">
              <a:extLst>
                <a:ext uri="{FF2B5EF4-FFF2-40B4-BE49-F238E27FC236}">
                  <a16:creationId xmlns:a16="http://schemas.microsoft.com/office/drawing/2014/main" id="{BFE8CB36-3B3A-4CE7-A2D9-4FF9282ADB39}"/>
                </a:ext>
              </a:extLst>
            </p:cNvPr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620A8CC3-3E52-48A4-B3CB-45EEA8EBACA1}"/>
              </a:ext>
            </a:extLst>
          </p:cNvPr>
          <p:cNvSpPr/>
          <p:nvPr/>
        </p:nvSpPr>
        <p:spPr>
          <a:xfrm>
            <a:off x="2398554" y="966905"/>
            <a:ext cx="6096000" cy="5513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</a:t>
            </a:r>
            <a:r>
              <a:rPr lang="zh-TW" altLang="en-US" sz="22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原料使用</a:t>
            </a:r>
            <a:r>
              <a:rPr lang="zh-TW" altLang="en-US" sz="2200" b="1" i="0" dirty="0">
                <a:solidFill>
                  <a:srgbClr val="FFFF00"/>
                </a:solidFill>
                <a:effectLst/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可追溯</a:t>
            </a:r>
            <a:r>
              <a:rPr lang="zh-TW" altLang="en-US" sz="22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之國產農產品。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6BE57FA-1987-4090-B167-961BF20BFF78}"/>
              </a:ext>
            </a:extLst>
          </p:cNvPr>
          <p:cNvSpPr/>
          <p:nvPr/>
        </p:nvSpPr>
        <p:spPr>
          <a:xfrm>
            <a:off x="2398553" y="2407069"/>
            <a:ext cx="2969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</a:t>
            </a:r>
            <a:r>
              <a:rPr lang="zh-TW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品質規格</a:t>
            </a:r>
            <a:r>
              <a:rPr lang="zh-TW" altLang="en-US" sz="22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符合標準</a:t>
            </a:r>
            <a:r>
              <a:rPr lang="zh-TW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  <a:endParaRPr lang="zh-TW" altLang="en-US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5695EC4-5B78-4FF7-9565-DCDEBD6C3CB0}"/>
              </a:ext>
            </a:extLst>
          </p:cNvPr>
          <p:cNvSpPr/>
          <p:nvPr/>
        </p:nvSpPr>
        <p:spPr>
          <a:xfrm>
            <a:off x="2398554" y="3066942"/>
            <a:ext cx="2969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</a:t>
            </a:r>
            <a:r>
              <a:rPr lang="zh-TW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包裝標示</a:t>
            </a:r>
            <a:r>
              <a:rPr lang="zh-TW" altLang="en-US" sz="22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符合規定</a:t>
            </a:r>
            <a:r>
              <a:rPr lang="zh-TW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  <a:endParaRPr lang="zh-TW" altLang="en-US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0EA9649-3826-4933-AA27-67AF51A025A0}"/>
              </a:ext>
            </a:extLst>
          </p:cNvPr>
          <p:cNvSpPr/>
          <p:nvPr/>
        </p:nvSpPr>
        <p:spPr>
          <a:xfrm>
            <a:off x="2133271" y="1594806"/>
            <a:ext cx="7010729" cy="11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CAS</a:t>
            </a:r>
            <a:r>
              <a:rPr lang="zh-TW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標章推行至今已普遍獲得國人的認同和信賴，</a:t>
            </a:r>
            <a:endParaRPr lang="en-US" altLang="zh-TW" sz="24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已逐漸成為國產優良農產品的代名詞。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A1728F3-E2CB-4500-9B1E-ADFB93EC90E8}"/>
              </a:ext>
            </a:extLst>
          </p:cNvPr>
          <p:cNvSpPr/>
          <p:nvPr/>
        </p:nvSpPr>
        <p:spPr>
          <a:xfrm>
            <a:off x="2398554" y="1747196"/>
            <a:ext cx="2969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</a:t>
            </a:r>
            <a:r>
              <a:rPr lang="zh-TW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衛生安全</a:t>
            </a:r>
            <a:r>
              <a:rPr lang="zh-TW" altLang="en-US" sz="2200" b="1" dirty="0">
                <a:solidFill>
                  <a:srgbClr val="FFFF00"/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符合要求</a:t>
            </a:r>
            <a:r>
              <a:rPr lang="zh-TW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  <a:endParaRPr lang="zh-TW" altLang="en-US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Google Shape;451;p45">
            <a:extLst>
              <a:ext uri="{FF2B5EF4-FFF2-40B4-BE49-F238E27FC236}">
                <a16:creationId xmlns:a16="http://schemas.microsoft.com/office/drawing/2014/main" id="{33439DF0-F650-4F27-8C5E-43C9227EEAA6}"/>
              </a:ext>
            </a:extLst>
          </p:cNvPr>
          <p:cNvSpPr/>
          <p:nvPr/>
        </p:nvSpPr>
        <p:spPr>
          <a:xfrm>
            <a:off x="3096530" y="2842533"/>
            <a:ext cx="1340329" cy="134032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8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優質</a:t>
            </a:r>
            <a:endParaRPr sz="24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20" name="Google Shape;451;p45">
            <a:extLst>
              <a:ext uri="{FF2B5EF4-FFF2-40B4-BE49-F238E27FC236}">
                <a16:creationId xmlns:a16="http://schemas.microsoft.com/office/drawing/2014/main" id="{DC7F473C-BF22-4712-BDE4-B0B4BE2DC633}"/>
              </a:ext>
            </a:extLst>
          </p:cNvPr>
          <p:cNvSpPr/>
          <p:nvPr/>
        </p:nvSpPr>
        <p:spPr>
          <a:xfrm>
            <a:off x="6999842" y="2827664"/>
            <a:ext cx="1340329" cy="134032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8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精緻</a:t>
            </a:r>
            <a:endParaRPr sz="24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21" name="Google Shape;451;p45">
            <a:extLst>
              <a:ext uri="{FF2B5EF4-FFF2-40B4-BE49-F238E27FC236}">
                <a16:creationId xmlns:a16="http://schemas.microsoft.com/office/drawing/2014/main" id="{2DB57469-BAB4-479B-A784-2EA3CD9C8D51}"/>
              </a:ext>
            </a:extLst>
          </p:cNvPr>
          <p:cNvSpPr/>
          <p:nvPr/>
        </p:nvSpPr>
        <p:spPr>
          <a:xfrm>
            <a:off x="5046263" y="2829359"/>
            <a:ext cx="1340329" cy="134032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8000"/>
                </a:scheme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安全</a:t>
            </a:r>
            <a:endParaRPr sz="24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086;p35">
            <a:extLst>
              <a:ext uri="{FF2B5EF4-FFF2-40B4-BE49-F238E27FC236}">
                <a16:creationId xmlns:a16="http://schemas.microsoft.com/office/drawing/2014/main" id="{76CC4168-0BA3-4D08-9B7F-2D28C9CD839C}"/>
              </a:ext>
            </a:extLst>
          </p:cNvPr>
          <p:cNvSpPr txBox="1">
            <a:spLocks/>
          </p:cNvSpPr>
          <p:nvPr/>
        </p:nvSpPr>
        <p:spPr>
          <a:xfrm>
            <a:off x="345780" y="221554"/>
            <a:ext cx="6462273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CAS</a:t>
            </a:r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好安心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B4E60E6-A5B9-4273-AE22-BEB458E7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6" y="966905"/>
            <a:ext cx="8283024" cy="3624113"/>
          </a:xfrm>
          <a:prstGeom prst="rect">
            <a:avLst/>
          </a:prstGeom>
        </p:spPr>
      </p:pic>
      <p:pic>
        <p:nvPicPr>
          <p:cNvPr id="1026" name="Picture 2" descr="東和好媽媽三明治鮪魚185Gx3入-friDay購物">
            <a:extLst>
              <a:ext uri="{FF2B5EF4-FFF2-40B4-BE49-F238E27FC236}">
                <a16:creationId xmlns:a16="http://schemas.microsoft.com/office/drawing/2014/main" id="{BA1BE05A-6C5D-4E56-8066-88DB6A85C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19396" r="15479" b="17766"/>
          <a:stretch/>
        </p:blipFill>
        <p:spPr bwMode="auto">
          <a:xfrm>
            <a:off x="2858644" y="1459324"/>
            <a:ext cx="3596128" cy="2992739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9CFF318E-4076-4B24-9AC7-ADB63E972F20}"/>
              </a:ext>
            </a:extLst>
          </p:cNvPr>
          <p:cNvSpPr/>
          <p:nvPr/>
        </p:nvSpPr>
        <p:spPr>
          <a:xfrm>
            <a:off x="3761334" y="2059321"/>
            <a:ext cx="1621331" cy="1375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6" descr="CAS優良農產品管理入口網">
            <a:extLst>
              <a:ext uri="{FF2B5EF4-FFF2-40B4-BE49-F238E27FC236}">
                <a16:creationId xmlns:a16="http://schemas.microsoft.com/office/drawing/2014/main" id="{FA7EFA60-E762-4B0F-AD2F-B7F8F99E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69" y="798426"/>
            <a:ext cx="2773568" cy="27735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086;p35">
            <a:extLst>
              <a:ext uri="{FF2B5EF4-FFF2-40B4-BE49-F238E27FC236}">
                <a16:creationId xmlns:a16="http://schemas.microsoft.com/office/drawing/2014/main" id="{D07E970E-5745-41C6-A9AD-3FB315C8B080}"/>
              </a:ext>
            </a:extLst>
          </p:cNvPr>
          <p:cNvSpPr txBox="1">
            <a:spLocks/>
          </p:cNvSpPr>
          <p:nvPr/>
        </p:nvSpPr>
        <p:spPr>
          <a:xfrm>
            <a:off x="5736499" y="3403514"/>
            <a:ext cx="6462273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CA</a:t>
            </a:r>
            <a:r>
              <a:rPr lang="en-US" altLang="zh-TW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S</a:t>
            </a:r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認證的喔</a:t>
            </a:r>
            <a:r>
              <a:rPr lang="en-US" altLang="zh-TW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!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133;p39">
            <a:extLst>
              <a:ext uri="{FF2B5EF4-FFF2-40B4-BE49-F238E27FC236}">
                <a16:creationId xmlns:a16="http://schemas.microsoft.com/office/drawing/2014/main" id="{B12316E9-B43C-4FC3-B1B8-6CF6740876B7}"/>
              </a:ext>
            </a:extLst>
          </p:cNvPr>
          <p:cNvSpPr/>
          <p:nvPr/>
        </p:nvSpPr>
        <p:spPr>
          <a:xfrm>
            <a:off x="3510651" y="1514692"/>
            <a:ext cx="2122323" cy="2129613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2" name="Google Shape;8086;p73">
            <a:extLst>
              <a:ext uri="{FF2B5EF4-FFF2-40B4-BE49-F238E27FC236}">
                <a16:creationId xmlns:a16="http://schemas.microsoft.com/office/drawing/2014/main" id="{43816674-6D3B-497B-8266-9B0E6C9741AD}"/>
              </a:ext>
            </a:extLst>
          </p:cNvPr>
          <p:cNvGrpSpPr/>
          <p:nvPr/>
        </p:nvGrpSpPr>
        <p:grpSpPr>
          <a:xfrm>
            <a:off x="3711844" y="2284470"/>
            <a:ext cx="1745533" cy="582984"/>
            <a:chOff x="3195967" y="1714949"/>
            <a:chExt cx="1273513" cy="425336"/>
          </a:xfrm>
        </p:grpSpPr>
        <p:sp>
          <p:nvSpPr>
            <p:cNvPr id="23" name="Google Shape;8087;p73">
              <a:extLst>
                <a:ext uri="{FF2B5EF4-FFF2-40B4-BE49-F238E27FC236}">
                  <a16:creationId xmlns:a16="http://schemas.microsoft.com/office/drawing/2014/main" id="{D5A9D4F6-EF18-40E9-8BA8-EC78222BC0CF}"/>
                </a:ext>
              </a:extLst>
            </p:cNvPr>
            <p:cNvSpPr/>
            <p:nvPr/>
          </p:nvSpPr>
          <p:spPr>
            <a:xfrm>
              <a:off x="3669945" y="1714949"/>
              <a:ext cx="334441" cy="198610"/>
            </a:xfrm>
            <a:custGeom>
              <a:avLst/>
              <a:gdLst/>
              <a:ahLst/>
              <a:cxnLst/>
              <a:rect l="l" t="t" r="r" b="b"/>
              <a:pathLst>
                <a:path w="16938" h="11161" extrusionOk="0">
                  <a:moveTo>
                    <a:pt x="15139" y="0"/>
                  </a:moveTo>
                  <a:cubicBezTo>
                    <a:pt x="11084" y="0"/>
                    <a:pt x="7020" y="730"/>
                    <a:pt x="3219" y="2122"/>
                  </a:cubicBezTo>
                  <a:cubicBezTo>
                    <a:pt x="2078" y="2555"/>
                    <a:pt x="914" y="3058"/>
                    <a:pt x="1" y="3879"/>
                  </a:cubicBezTo>
                  <a:lnTo>
                    <a:pt x="16138" y="11161"/>
                  </a:lnTo>
                  <a:cubicBezTo>
                    <a:pt x="15819" y="7668"/>
                    <a:pt x="16709" y="4199"/>
                    <a:pt x="16914" y="707"/>
                  </a:cubicBezTo>
                  <a:cubicBezTo>
                    <a:pt x="16937" y="501"/>
                    <a:pt x="16937" y="273"/>
                    <a:pt x="16777" y="136"/>
                  </a:cubicBezTo>
                  <a:cubicBezTo>
                    <a:pt x="16663" y="45"/>
                    <a:pt x="16503" y="22"/>
                    <a:pt x="16344" y="22"/>
                  </a:cubicBezTo>
                  <a:cubicBezTo>
                    <a:pt x="15942" y="7"/>
                    <a:pt x="15541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8088;p73">
              <a:extLst>
                <a:ext uri="{FF2B5EF4-FFF2-40B4-BE49-F238E27FC236}">
                  <a16:creationId xmlns:a16="http://schemas.microsoft.com/office/drawing/2014/main" id="{C85DBCEC-4267-4BFE-A717-AA0E85767EAF}"/>
                </a:ext>
              </a:extLst>
            </p:cNvPr>
            <p:cNvSpPr/>
            <p:nvPr/>
          </p:nvSpPr>
          <p:spPr>
            <a:xfrm>
              <a:off x="3198079" y="1762996"/>
              <a:ext cx="1271400" cy="369086"/>
            </a:xfrm>
            <a:custGeom>
              <a:avLst/>
              <a:gdLst/>
              <a:ahLst/>
              <a:cxnLst/>
              <a:rect l="l" t="t" r="r" b="b"/>
              <a:pathLst>
                <a:path w="64391" h="20741" extrusionOk="0">
                  <a:moveTo>
                    <a:pt x="23160" y="0"/>
                  </a:moveTo>
                  <a:cubicBezTo>
                    <a:pt x="20770" y="0"/>
                    <a:pt x="18379" y="270"/>
                    <a:pt x="16047" y="814"/>
                  </a:cubicBezTo>
                  <a:cubicBezTo>
                    <a:pt x="9907" y="2275"/>
                    <a:pt x="4223" y="5653"/>
                    <a:pt x="1" y="10332"/>
                  </a:cubicBezTo>
                  <a:cubicBezTo>
                    <a:pt x="1667" y="13071"/>
                    <a:pt x="4520" y="14852"/>
                    <a:pt x="7350" y="16358"/>
                  </a:cubicBezTo>
                  <a:cubicBezTo>
                    <a:pt x="8606" y="17043"/>
                    <a:pt x="9884" y="17682"/>
                    <a:pt x="11208" y="18230"/>
                  </a:cubicBezTo>
                  <a:cubicBezTo>
                    <a:pt x="15237" y="19919"/>
                    <a:pt x="19594" y="20741"/>
                    <a:pt x="23963" y="20741"/>
                  </a:cubicBezTo>
                  <a:cubicBezTo>
                    <a:pt x="26500" y="20741"/>
                    <a:pt x="29040" y="20464"/>
                    <a:pt x="31522" y="19919"/>
                  </a:cubicBezTo>
                  <a:cubicBezTo>
                    <a:pt x="38165" y="18481"/>
                    <a:pt x="44213" y="15080"/>
                    <a:pt x="49623" y="11040"/>
                  </a:cubicBezTo>
                  <a:cubicBezTo>
                    <a:pt x="51540" y="12250"/>
                    <a:pt x="53480" y="13459"/>
                    <a:pt x="55557" y="14327"/>
                  </a:cubicBezTo>
                  <a:cubicBezTo>
                    <a:pt x="57244" y="15005"/>
                    <a:pt x="59063" y="15462"/>
                    <a:pt x="60873" y="15462"/>
                  </a:cubicBezTo>
                  <a:cubicBezTo>
                    <a:pt x="61317" y="15462"/>
                    <a:pt x="61759" y="15435"/>
                    <a:pt x="62200" y="15377"/>
                  </a:cubicBezTo>
                  <a:cubicBezTo>
                    <a:pt x="61424" y="13802"/>
                    <a:pt x="60305" y="12364"/>
                    <a:pt x="58936" y="11245"/>
                  </a:cubicBezTo>
                  <a:cubicBezTo>
                    <a:pt x="61104" y="9008"/>
                    <a:pt x="62953" y="6475"/>
                    <a:pt x="64391" y="3713"/>
                  </a:cubicBezTo>
                  <a:cubicBezTo>
                    <a:pt x="64197" y="3704"/>
                    <a:pt x="64002" y="3700"/>
                    <a:pt x="63808" y="3700"/>
                  </a:cubicBezTo>
                  <a:cubicBezTo>
                    <a:pt x="61398" y="3700"/>
                    <a:pt x="58987" y="4344"/>
                    <a:pt x="56790" y="5379"/>
                  </a:cubicBezTo>
                  <a:cubicBezTo>
                    <a:pt x="54416" y="6475"/>
                    <a:pt x="52271" y="8004"/>
                    <a:pt x="50216" y="9647"/>
                  </a:cubicBezTo>
                  <a:cubicBezTo>
                    <a:pt x="50011" y="9807"/>
                    <a:pt x="49783" y="9990"/>
                    <a:pt x="49532" y="9990"/>
                  </a:cubicBezTo>
                  <a:cubicBezTo>
                    <a:pt x="49280" y="9990"/>
                    <a:pt x="49052" y="9853"/>
                    <a:pt x="48847" y="9716"/>
                  </a:cubicBezTo>
                  <a:cubicBezTo>
                    <a:pt x="45788" y="7730"/>
                    <a:pt x="42479" y="5995"/>
                    <a:pt x="39237" y="4306"/>
                  </a:cubicBezTo>
                  <a:cubicBezTo>
                    <a:pt x="37754" y="3530"/>
                    <a:pt x="36224" y="2777"/>
                    <a:pt x="34672" y="2161"/>
                  </a:cubicBezTo>
                  <a:cubicBezTo>
                    <a:pt x="31012" y="728"/>
                    <a:pt x="27087" y="0"/>
                    <a:pt x="2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Google Shape;8089;p73">
              <a:extLst>
                <a:ext uri="{FF2B5EF4-FFF2-40B4-BE49-F238E27FC236}">
                  <a16:creationId xmlns:a16="http://schemas.microsoft.com/office/drawing/2014/main" id="{11F76018-F178-44A5-B218-515B5C5F0382}"/>
                </a:ext>
              </a:extLst>
            </p:cNvPr>
            <p:cNvSpPr/>
            <p:nvPr/>
          </p:nvSpPr>
          <p:spPr>
            <a:xfrm>
              <a:off x="3195967" y="1945608"/>
              <a:ext cx="986875" cy="32173"/>
            </a:xfrm>
            <a:custGeom>
              <a:avLst/>
              <a:gdLst/>
              <a:ahLst/>
              <a:cxnLst/>
              <a:rect l="l" t="t" r="r" b="b"/>
              <a:pathLst>
                <a:path w="49981" h="1808" extrusionOk="0">
                  <a:moveTo>
                    <a:pt x="293" y="1"/>
                  </a:moveTo>
                  <a:cubicBezTo>
                    <a:pt x="59" y="1"/>
                    <a:pt x="0" y="391"/>
                    <a:pt x="245" y="435"/>
                  </a:cubicBezTo>
                  <a:cubicBezTo>
                    <a:pt x="4102" y="1257"/>
                    <a:pt x="8119" y="1463"/>
                    <a:pt x="12045" y="1645"/>
                  </a:cubicBezTo>
                  <a:cubicBezTo>
                    <a:pt x="14830" y="1767"/>
                    <a:pt x="17615" y="1807"/>
                    <a:pt x="20399" y="1807"/>
                  </a:cubicBezTo>
                  <a:cubicBezTo>
                    <a:pt x="21792" y="1807"/>
                    <a:pt x="23184" y="1797"/>
                    <a:pt x="24576" y="1782"/>
                  </a:cubicBezTo>
                  <a:cubicBezTo>
                    <a:pt x="28708" y="1736"/>
                    <a:pt x="32793" y="1668"/>
                    <a:pt x="36902" y="1417"/>
                  </a:cubicBezTo>
                  <a:cubicBezTo>
                    <a:pt x="41102" y="1166"/>
                    <a:pt x="45279" y="892"/>
                    <a:pt x="49479" y="892"/>
                  </a:cubicBezTo>
                  <a:cubicBezTo>
                    <a:pt x="49981" y="892"/>
                    <a:pt x="49981" y="139"/>
                    <a:pt x="49479" y="139"/>
                  </a:cubicBezTo>
                  <a:cubicBezTo>
                    <a:pt x="49095" y="132"/>
                    <a:pt x="48712" y="129"/>
                    <a:pt x="48328" y="129"/>
                  </a:cubicBezTo>
                  <a:cubicBezTo>
                    <a:pt x="44603" y="129"/>
                    <a:pt x="40878" y="413"/>
                    <a:pt x="37153" y="641"/>
                  </a:cubicBezTo>
                  <a:cubicBezTo>
                    <a:pt x="33067" y="915"/>
                    <a:pt x="28959" y="1006"/>
                    <a:pt x="24850" y="1052"/>
                  </a:cubicBezTo>
                  <a:cubicBezTo>
                    <a:pt x="22912" y="1084"/>
                    <a:pt x="20979" y="1106"/>
                    <a:pt x="19046" y="1106"/>
                  </a:cubicBezTo>
                  <a:cubicBezTo>
                    <a:pt x="16882" y="1106"/>
                    <a:pt x="14718" y="1078"/>
                    <a:pt x="12547" y="1006"/>
                  </a:cubicBezTo>
                  <a:cubicBezTo>
                    <a:pt x="8439" y="869"/>
                    <a:pt x="4399" y="390"/>
                    <a:pt x="313" y="2"/>
                  </a:cubicBezTo>
                  <a:cubicBezTo>
                    <a:pt x="306" y="1"/>
                    <a:pt x="300" y="1"/>
                    <a:pt x="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8090;p73">
              <a:extLst>
                <a:ext uri="{FF2B5EF4-FFF2-40B4-BE49-F238E27FC236}">
                  <a16:creationId xmlns:a16="http://schemas.microsoft.com/office/drawing/2014/main" id="{8AD01E4E-8926-45B8-8F37-A1C872072762}"/>
                </a:ext>
              </a:extLst>
            </p:cNvPr>
            <p:cNvSpPr/>
            <p:nvPr/>
          </p:nvSpPr>
          <p:spPr>
            <a:xfrm>
              <a:off x="3655532" y="1900053"/>
              <a:ext cx="459269" cy="240233"/>
            </a:xfrm>
            <a:custGeom>
              <a:avLst/>
              <a:gdLst/>
              <a:ahLst/>
              <a:cxnLst/>
              <a:rect l="l" t="t" r="r" b="b"/>
              <a:pathLst>
                <a:path w="23260" h="13500" extrusionOk="0">
                  <a:moveTo>
                    <a:pt x="1570" y="1"/>
                  </a:moveTo>
                  <a:cubicBezTo>
                    <a:pt x="846" y="1"/>
                    <a:pt x="201" y="325"/>
                    <a:pt x="114" y="1169"/>
                  </a:cubicBezTo>
                  <a:cubicBezTo>
                    <a:pt x="0" y="2585"/>
                    <a:pt x="1279" y="3566"/>
                    <a:pt x="2283" y="4296"/>
                  </a:cubicBezTo>
                  <a:cubicBezTo>
                    <a:pt x="7304" y="7926"/>
                    <a:pt x="12509" y="11464"/>
                    <a:pt x="18398" y="13404"/>
                  </a:cubicBezTo>
                  <a:cubicBezTo>
                    <a:pt x="18555" y="13443"/>
                    <a:pt x="18713" y="13500"/>
                    <a:pt x="18885" y="13500"/>
                  </a:cubicBezTo>
                  <a:cubicBezTo>
                    <a:pt x="18912" y="13500"/>
                    <a:pt x="18940" y="13498"/>
                    <a:pt x="18968" y="13495"/>
                  </a:cubicBezTo>
                  <a:cubicBezTo>
                    <a:pt x="19470" y="13449"/>
                    <a:pt x="19767" y="12810"/>
                    <a:pt x="19653" y="12331"/>
                  </a:cubicBezTo>
                  <a:cubicBezTo>
                    <a:pt x="19539" y="11829"/>
                    <a:pt x="19174" y="11418"/>
                    <a:pt x="18786" y="11076"/>
                  </a:cubicBezTo>
                  <a:cubicBezTo>
                    <a:pt x="17667" y="10071"/>
                    <a:pt x="16389" y="9250"/>
                    <a:pt x="15019" y="8633"/>
                  </a:cubicBezTo>
                  <a:lnTo>
                    <a:pt x="15019" y="8633"/>
                  </a:lnTo>
                  <a:cubicBezTo>
                    <a:pt x="16275" y="8839"/>
                    <a:pt x="17462" y="9272"/>
                    <a:pt x="18694" y="9569"/>
                  </a:cubicBezTo>
                  <a:cubicBezTo>
                    <a:pt x="19378" y="9734"/>
                    <a:pt x="20090" y="9849"/>
                    <a:pt x="20795" y="9849"/>
                  </a:cubicBezTo>
                  <a:cubicBezTo>
                    <a:pt x="21361" y="9849"/>
                    <a:pt x="21922" y="9775"/>
                    <a:pt x="22460" y="9592"/>
                  </a:cubicBezTo>
                  <a:cubicBezTo>
                    <a:pt x="22848" y="9455"/>
                    <a:pt x="23259" y="9181"/>
                    <a:pt x="23259" y="8793"/>
                  </a:cubicBezTo>
                  <a:cubicBezTo>
                    <a:pt x="23259" y="8473"/>
                    <a:pt x="23031" y="8245"/>
                    <a:pt x="22803" y="8040"/>
                  </a:cubicBezTo>
                  <a:cubicBezTo>
                    <a:pt x="21547" y="6944"/>
                    <a:pt x="19950" y="6328"/>
                    <a:pt x="18375" y="5712"/>
                  </a:cubicBezTo>
                  <a:cubicBezTo>
                    <a:pt x="13079" y="3634"/>
                    <a:pt x="7784" y="1557"/>
                    <a:pt x="2283" y="97"/>
                  </a:cubicBezTo>
                  <a:cubicBezTo>
                    <a:pt x="2048" y="35"/>
                    <a:pt x="1805" y="1"/>
                    <a:pt x="1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Google Shape;8091;p73">
              <a:extLst>
                <a:ext uri="{FF2B5EF4-FFF2-40B4-BE49-F238E27FC236}">
                  <a16:creationId xmlns:a16="http://schemas.microsoft.com/office/drawing/2014/main" id="{4FB822B9-42C8-4D68-A927-905CF0795F14}"/>
                </a:ext>
              </a:extLst>
            </p:cNvPr>
            <p:cNvSpPr/>
            <p:nvPr/>
          </p:nvSpPr>
          <p:spPr>
            <a:xfrm>
              <a:off x="3421632" y="1866509"/>
              <a:ext cx="44624" cy="47797"/>
            </a:xfrm>
            <a:custGeom>
              <a:avLst/>
              <a:gdLst/>
              <a:ahLst/>
              <a:cxnLst/>
              <a:rect l="l" t="t" r="r" b="b"/>
              <a:pathLst>
                <a:path w="2260" h="2686" extrusionOk="0">
                  <a:moveTo>
                    <a:pt x="1070" y="1"/>
                  </a:moveTo>
                  <a:cubicBezTo>
                    <a:pt x="933" y="1"/>
                    <a:pt x="797" y="46"/>
                    <a:pt x="670" y="152"/>
                  </a:cubicBezTo>
                  <a:lnTo>
                    <a:pt x="670" y="152"/>
                  </a:lnTo>
                  <a:cubicBezTo>
                    <a:pt x="199" y="309"/>
                    <a:pt x="43" y="871"/>
                    <a:pt x="23" y="1365"/>
                  </a:cubicBezTo>
                  <a:cubicBezTo>
                    <a:pt x="0" y="1913"/>
                    <a:pt x="365" y="2370"/>
                    <a:pt x="845" y="2598"/>
                  </a:cubicBezTo>
                  <a:cubicBezTo>
                    <a:pt x="981" y="2657"/>
                    <a:pt x="1118" y="2686"/>
                    <a:pt x="1248" y="2686"/>
                  </a:cubicBezTo>
                  <a:cubicBezTo>
                    <a:pt x="1619" y="2686"/>
                    <a:pt x="1942" y="2455"/>
                    <a:pt x="2077" y="2050"/>
                  </a:cubicBezTo>
                  <a:cubicBezTo>
                    <a:pt x="2260" y="1571"/>
                    <a:pt x="2191" y="977"/>
                    <a:pt x="1895" y="544"/>
                  </a:cubicBezTo>
                  <a:cubicBezTo>
                    <a:pt x="1710" y="251"/>
                    <a:pt x="1391" y="1"/>
                    <a:pt x="1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8" name="Google Shape;1133;p58">
            <a:extLst>
              <a:ext uri="{FF2B5EF4-FFF2-40B4-BE49-F238E27FC236}">
                <a16:creationId xmlns:a16="http://schemas.microsoft.com/office/drawing/2014/main" id="{A201387D-967C-41E9-AF24-64740A636E9C}"/>
              </a:ext>
            </a:extLst>
          </p:cNvPr>
          <p:cNvSpPr/>
          <p:nvPr/>
        </p:nvSpPr>
        <p:spPr>
          <a:xfrm>
            <a:off x="3618600" y="1618350"/>
            <a:ext cx="1906800" cy="1906800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29" name="Google Shape;1135;p58">
            <a:extLst>
              <a:ext uri="{FF2B5EF4-FFF2-40B4-BE49-F238E27FC236}">
                <a16:creationId xmlns:a16="http://schemas.microsoft.com/office/drawing/2014/main" id="{4E5F7FB3-DF83-4AF2-8507-5ACFE3857E4C}"/>
              </a:ext>
            </a:extLst>
          </p:cNvPr>
          <p:cNvSpPr txBox="1"/>
          <p:nvPr/>
        </p:nvSpPr>
        <p:spPr>
          <a:xfrm>
            <a:off x="5876538" y="1504740"/>
            <a:ext cx="2017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EPA</a:t>
            </a:r>
            <a:endParaRPr sz="3600" b="1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30" name="Google Shape;1136;p58">
            <a:extLst>
              <a:ext uri="{FF2B5EF4-FFF2-40B4-BE49-F238E27FC236}">
                <a16:creationId xmlns:a16="http://schemas.microsoft.com/office/drawing/2014/main" id="{813E347C-F5BC-4F0A-BC42-7B91E2A09280}"/>
              </a:ext>
            </a:extLst>
          </p:cNvPr>
          <p:cNvSpPr txBox="1"/>
          <p:nvPr/>
        </p:nvSpPr>
        <p:spPr>
          <a:xfrm>
            <a:off x="1276039" y="1504741"/>
            <a:ext cx="199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礦物質 硒</a:t>
            </a:r>
            <a:endParaRPr sz="3600" b="1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31" name="Google Shape;1137;p58">
            <a:extLst>
              <a:ext uri="{FF2B5EF4-FFF2-40B4-BE49-F238E27FC236}">
                <a16:creationId xmlns:a16="http://schemas.microsoft.com/office/drawing/2014/main" id="{A426D05E-B50C-4F66-812E-E4DCBBD87E6E}"/>
              </a:ext>
            </a:extLst>
          </p:cNvPr>
          <p:cNvSpPr txBox="1"/>
          <p:nvPr/>
        </p:nvSpPr>
        <p:spPr>
          <a:xfrm>
            <a:off x="5902238" y="2897423"/>
            <a:ext cx="199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Rubik"/>
                <a:sym typeface="Rubik"/>
              </a:rPr>
              <a:t>DHA</a:t>
            </a:r>
            <a:endParaRPr sz="2400" b="1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32" name="Google Shape;1138;p58">
            <a:extLst>
              <a:ext uri="{FF2B5EF4-FFF2-40B4-BE49-F238E27FC236}">
                <a16:creationId xmlns:a16="http://schemas.microsoft.com/office/drawing/2014/main" id="{440D0F2E-B974-4F36-8BE8-EFC74A23AA36}"/>
              </a:ext>
            </a:extLst>
          </p:cNvPr>
          <p:cNvSpPr txBox="1"/>
          <p:nvPr/>
        </p:nvSpPr>
        <p:spPr>
          <a:xfrm>
            <a:off x="862916" y="1855143"/>
            <a:ext cx="2404597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防止動脈硬化</a:t>
            </a:r>
            <a:endParaRPr lang="en-US" altLang="zh-TW"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lvl="0" algn="r"/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抗衰老</a:t>
            </a:r>
            <a:endParaRPr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sp>
        <p:nvSpPr>
          <p:cNvPr id="33" name="Google Shape;1139;p58">
            <a:extLst>
              <a:ext uri="{FF2B5EF4-FFF2-40B4-BE49-F238E27FC236}">
                <a16:creationId xmlns:a16="http://schemas.microsoft.com/office/drawing/2014/main" id="{4E0ECC6F-DD7F-4FED-95D9-470781FB4763}"/>
              </a:ext>
            </a:extLst>
          </p:cNvPr>
          <p:cNvSpPr txBox="1"/>
          <p:nvPr/>
        </p:nvSpPr>
        <p:spPr>
          <a:xfrm>
            <a:off x="5902363" y="1855166"/>
            <a:ext cx="2205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促進血液流通</a:t>
            </a:r>
            <a:endParaRPr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sp>
        <p:nvSpPr>
          <p:cNvPr id="34" name="Google Shape;1140;p58">
            <a:extLst>
              <a:ext uri="{FF2B5EF4-FFF2-40B4-BE49-F238E27FC236}">
                <a16:creationId xmlns:a16="http://schemas.microsoft.com/office/drawing/2014/main" id="{1661A390-BF1B-468A-A2CE-06BF3A2EACEA}"/>
              </a:ext>
            </a:extLst>
          </p:cNvPr>
          <p:cNvSpPr txBox="1"/>
          <p:nvPr/>
        </p:nvSpPr>
        <p:spPr>
          <a:xfrm>
            <a:off x="5902363" y="3246142"/>
            <a:ext cx="2205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5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Nunito"/>
                <a:sym typeface="Nunito"/>
              </a:rPr>
              <a:t>多吃變聰明</a:t>
            </a:r>
            <a:endParaRPr sz="15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sp>
        <p:nvSpPr>
          <p:cNvPr id="35" name="Google Shape;1141;p58">
            <a:extLst>
              <a:ext uri="{FF2B5EF4-FFF2-40B4-BE49-F238E27FC236}">
                <a16:creationId xmlns:a16="http://schemas.microsoft.com/office/drawing/2014/main" id="{BBCCE677-B491-4FA6-A8CE-0F515749B8BA}"/>
              </a:ext>
            </a:extLst>
          </p:cNvPr>
          <p:cNvSpPr txBox="1"/>
          <p:nvPr/>
        </p:nvSpPr>
        <p:spPr>
          <a:xfrm>
            <a:off x="395208" y="2897425"/>
            <a:ext cx="2872232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維生素</a:t>
            </a:r>
            <a:r>
              <a:rPr lang="en-US" altLang="zh-TW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A</a:t>
            </a:r>
            <a:r>
              <a:rPr lang="zh-TW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、</a:t>
            </a:r>
            <a:r>
              <a:rPr lang="en-US" altLang="zh-TW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B6</a:t>
            </a:r>
            <a:r>
              <a:rPr lang="zh-TW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、</a:t>
            </a:r>
            <a:r>
              <a:rPr lang="en-US" altLang="zh-TW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E</a:t>
            </a:r>
            <a:endParaRPr sz="3600" b="1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36" name="Google Shape;1142;p58">
            <a:extLst>
              <a:ext uri="{FF2B5EF4-FFF2-40B4-BE49-F238E27FC236}">
                <a16:creationId xmlns:a16="http://schemas.microsoft.com/office/drawing/2014/main" id="{0A942992-57A5-497F-9766-1417D7409581}"/>
              </a:ext>
            </a:extLst>
          </p:cNvPr>
          <p:cNvSpPr txBox="1"/>
          <p:nvPr/>
        </p:nvSpPr>
        <p:spPr>
          <a:xfrm>
            <a:off x="1062213" y="3246122"/>
            <a:ext cx="2205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Nunito"/>
                <a:sym typeface="Nunito"/>
              </a:rPr>
              <a:t>提高免疫力</a:t>
            </a:r>
            <a:endParaRPr lang="en-US" altLang="zh-TW"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  <a:p>
            <a:pPr lvl="0" algn="r"/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Nunito"/>
                <a:sym typeface="Nunito"/>
              </a:rPr>
              <a:t>肌膚保健</a:t>
            </a:r>
            <a:endParaRPr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cxnSp>
        <p:nvCxnSpPr>
          <p:cNvPr id="37" name="Google Shape;1143;p58">
            <a:extLst>
              <a:ext uri="{FF2B5EF4-FFF2-40B4-BE49-F238E27FC236}">
                <a16:creationId xmlns:a16="http://schemas.microsoft.com/office/drawing/2014/main" id="{FDDEF583-1839-4158-806D-C49D3F94BC4D}"/>
              </a:ext>
            </a:extLst>
          </p:cNvPr>
          <p:cNvCxnSpPr>
            <a:endCxn id="29" idx="1"/>
          </p:cNvCxnSpPr>
          <p:nvPr/>
        </p:nvCxnSpPr>
        <p:spPr>
          <a:xfrm rot="10800000" flipH="1">
            <a:off x="5106438" y="1679190"/>
            <a:ext cx="770100" cy="41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" name="Google Shape;1144;p58">
            <a:extLst>
              <a:ext uri="{FF2B5EF4-FFF2-40B4-BE49-F238E27FC236}">
                <a16:creationId xmlns:a16="http://schemas.microsoft.com/office/drawing/2014/main" id="{A9650516-B81D-4EC4-B146-AEA8921C26DC}"/>
              </a:ext>
            </a:extLst>
          </p:cNvPr>
          <p:cNvCxnSpPr>
            <a:endCxn id="31" idx="1"/>
          </p:cNvCxnSpPr>
          <p:nvPr/>
        </p:nvCxnSpPr>
        <p:spPr>
          <a:xfrm rot="10800000" flipH="1">
            <a:off x="4929038" y="3071873"/>
            <a:ext cx="973200" cy="11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Google Shape;1145;p58">
            <a:extLst>
              <a:ext uri="{FF2B5EF4-FFF2-40B4-BE49-F238E27FC236}">
                <a16:creationId xmlns:a16="http://schemas.microsoft.com/office/drawing/2014/main" id="{9A50E86B-0C8F-4334-9D62-682A9322AAFC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267439" y="1679191"/>
            <a:ext cx="862199" cy="2807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0" name="Google Shape;1146;p58">
            <a:extLst>
              <a:ext uri="{FF2B5EF4-FFF2-40B4-BE49-F238E27FC236}">
                <a16:creationId xmlns:a16="http://schemas.microsoft.com/office/drawing/2014/main" id="{AA4A056E-F3FD-4BD7-AEBE-8C3701B098DF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3267440" y="3071875"/>
            <a:ext cx="929099" cy="10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" name="Google Shape;7086;p35">
            <a:extLst>
              <a:ext uri="{FF2B5EF4-FFF2-40B4-BE49-F238E27FC236}">
                <a16:creationId xmlns:a16="http://schemas.microsoft.com/office/drawing/2014/main" id="{1D777BC8-D891-4D20-A8AA-819AAB1499A1}"/>
              </a:ext>
            </a:extLst>
          </p:cNvPr>
          <p:cNvSpPr txBox="1">
            <a:spLocks/>
          </p:cNvSpPr>
          <p:nvPr/>
        </p:nvSpPr>
        <p:spPr>
          <a:xfrm>
            <a:off x="345780" y="221554"/>
            <a:ext cx="6462273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健康又安心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7086;p35">
            <a:extLst>
              <a:ext uri="{FF2B5EF4-FFF2-40B4-BE49-F238E27FC236}">
                <a16:creationId xmlns:a16="http://schemas.microsoft.com/office/drawing/2014/main" id="{5CC99FEE-A675-4DBD-AABE-14D1845DB81B}"/>
              </a:ext>
            </a:extLst>
          </p:cNvPr>
          <p:cNvSpPr txBox="1">
            <a:spLocks/>
          </p:cNvSpPr>
          <p:nvPr/>
        </p:nvSpPr>
        <p:spPr>
          <a:xfrm>
            <a:off x="345780" y="221554"/>
            <a:ext cx="6462273" cy="74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uckiest Guy"/>
              <a:buNone/>
              <a:defRPr sz="85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4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zh-TW" alt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  <a:sym typeface="Poppins"/>
              </a:rPr>
              <a:t>鮪魚蛋捲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  <a:sym typeface="Poppins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86C4A21-EA85-45A3-8139-11319A1F3EA2}"/>
              </a:ext>
            </a:extLst>
          </p:cNvPr>
          <p:cNvSpPr/>
          <p:nvPr/>
        </p:nvSpPr>
        <p:spPr>
          <a:xfrm>
            <a:off x="804707" y="835170"/>
            <a:ext cx="7534585" cy="375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材料：</a:t>
            </a:r>
            <a:endParaRPr lang="en-US" altLang="zh-TW"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蛋</a:t>
            </a: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顆，鮪魚罐頭，洋蔥</a:t>
            </a: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1/8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顆，玉米粒，乳酪絲，鹽巴，黑胡椒，美乃滋，海苔</a:t>
            </a:r>
            <a:endParaRPr lang="en-US" altLang="zh-TW"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1600" dirty="0">
              <a:solidFill>
                <a:schemeClr val="tx2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作法：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 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洋蔥切丁；倒掉鮪魚罐頭裡的油。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 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碗裡倒入鮪魚，洋蔥，玉米粒，鹽巴，黑胡椒後攪拌均勻。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3. 3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顆蛋和</a:t>
            </a: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小匙鹽巴打散。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 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小火，把油抹均勻後下蛋液，再立馬下鮪魚和乳酪絲。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5. 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蛋液半熟的時候開始捲，之後靠運氣把它捲好看。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6. </a:t>
            </a:r>
            <a:r>
              <a:rPr lang="zh-TW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裝盤完成！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Oceans Day by Slidesgo">
  <a:themeElements>
    <a:clrScheme name="Simple Light">
      <a:dk1>
        <a:srgbClr val="FFFFFF"/>
      </a:dk1>
      <a:lt1>
        <a:srgbClr val="0066A7"/>
      </a:lt1>
      <a:dk2>
        <a:srgbClr val="FFFFFF"/>
      </a:dk2>
      <a:lt2>
        <a:srgbClr val="57DECF"/>
      </a:lt2>
      <a:accent1>
        <a:srgbClr val="35C9B9"/>
      </a:accent1>
      <a:accent2>
        <a:srgbClr val="B0DAD6"/>
      </a:accent2>
      <a:accent3>
        <a:srgbClr val="FF89D7"/>
      </a:accent3>
      <a:accent4>
        <a:srgbClr val="9476CE"/>
      </a:accent4>
      <a:accent5>
        <a:srgbClr val="252363"/>
      </a:accent5>
      <a:accent6>
        <a:srgbClr val="00103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440</Words>
  <Application>Microsoft Office PowerPoint</Application>
  <PresentationFormat>如螢幕大小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3" baseType="lpstr">
      <vt:lpstr>Gen Jyuu Gothic Monospace Bold</vt:lpstr>
      <vt:lpstr>新細明體</vt:lpstr>
      <vt:lpstr>Roboto Condensed</vt:lpstr>
      <vt:lpstr>Rubik</vt:lpstr>
      <vt:lpstr>Didact Gothic</vt:lpstr>
      <vt:lpstr>Gen Jyuu Gothic Heavy</vt:lpstr>
      <vt:lpstr>Nunito</vt:lpstr>
      <vt:lpstr>Arial</vt:lpstr>
      <vt:lpstr>Bebas Neue</vt:lpstr>
      <vt:lpstr>Luckiest Guy</vt:lpstr>
      <vt:lpstr>Poppins</vt:lpstr>
      <vt:lpstr>jf open 粉圓 1.0</vt:lpstr>
      <vt:lpstr>World Oceans Day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Rita</cp:lastModifiedBy>
  <cp:revision>20</cp:revision>
  <dcterms:modified xsi:type="dcterms:W3CDTF">2021-08-11T13:43:49Z</dcterms:modified>
</cp:coreProperties>
</file>