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311" r:id="rId10"/>
    <p:sldId id="289" r:id="rId11"/>
    <p:sldId id="310" r:id="rId12"/>
  </p:sldIdLst>
  <p:sldSz cx="9144000" cy="5143500" type="screen16x9"/>
  <p:notesSz cx="6858000" cy="9144000"/>
  <p:embeddedFontLst>
    <p:embeddedFont>
      <p:font typeface="Nunito" panose="02020500000000000000" charset="-120"/>
      <p:regular r:id="rId14"/>
      <p:bold r:id="rId15"/>
      <p:italic r:id="rId16"/>
      <p:boldItalic r:id="rId17"/>
    </p:embeddedFont>
    <p:embeddedFont>
      <p:font typeface="Rubik" panose="02020500000000000000" charset="-120"/>
      <p:regular r:id="rId18"/>
      <p:bold r:id="rId19"/>
      <p:italic r:id="rId20"/>
      <p:boldItalic r:id="rId21"/>
    </p:embeddedFont>
    <p:embeddedFont>
      <p:font typeface="Gen Jyuu Gothic Heavy" panose="020B0702020203020207" pitchFamily="34" charset="-120"/>
      <p:bold r:id="rId22"/>
    </p:embeddedFont>
    <p:embeddedFont>
      <p:font typeface="jf open 粉圓 1.0" panose="020F0500000000000000" pitchFamily="34" charset="-120"/>
      <p:regular r:id="rId23"/>
    </p:embeddedFont>
    <p:embeddedFont>
      <p:font typeface="Krona One" panose="02020500000000000000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236F74-B99B-4878-A274-157032D0B24F}">
  <a:tblStyle styleId="{AE236F74-B99B-4878-A274-157032D0B2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b0acf31f4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b0acf31f4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ca33d7c17_0_3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ca33d7c17_0_3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a8413ab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a8413ab6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a8413ab6c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a8413ab6c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a8413ab6c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a8413ab6c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75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2233675" y="842025"/>
            <a:ext cx="4676700" cy="5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ubTitle" idx="1"/>
          </p:nvPr>
        </p:nvSpPr>
        <p:spPr>
          <a:xfrm>
            <a:off x="1551600" y="1473368"/>
            <a:ext cx="6040800" cy="6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5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35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3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317650" y="30289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2200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353200" y="3479175"/>
            <a:ext cx="2077800" cy="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3497550" y="30289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2200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3533100" y="3479175"/>
            <a:ext cx="2077800" cy="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5677450" y="30289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2200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Krona One"/>
              <a:buNone/>
              <a:defRPr sz="1800" b="1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5713000" y="3479175"/>
            <a:ext cx="2077800" cy="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hasCustomPrompt="1"/>
          </p:nvPr>
        </p:nvSpPr>
        <p:spPr>
          <a:xfrm>
            <a:off x="1353050" y="1471450"/>
            <a:ext cx="20781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3532950" y="1471450"/>
            <a:ext cx="20781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 hasCustomPrompt="1"/>
          </p:nvPr>
        </p:nvSpPr>
        <p:spPr>
          <a:xfrm>
            <a:off x="5712850" y="1471450"/>
            <a:ext cx="20781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2317000" y="3057800"/>
            <a:ext cx="45102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2316950" y="1130350"/>
            <a:ext cx="45102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1" r:id="rId8"/>
    <p:sldLayoutId id="2147483664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s.coa.gov.tw/BM0061/BM0061Detail?Marst_NO=TP13201701240001&amp;Marst_State=3&amp;Marst_AppType_NO=02&amp;Marst_Flow_Status=30&amp;Marst_Verification_ID=46804311&amp;Marst_Type=A" TargetMode="External"/><Relationship Id="rId2" Type="http://schemas.openxmlformats.org/officeDocument/2006/relationships/hyperlink" Target="https://www.oca.gov.tw/ch/home.jsp?id=289&amp;parentpath=0,5&amp;mcustomize=ocamaritime_view.jsp&amp;dataserno=20210415000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okpad.com/tw/%E9%A3%9F%E8%AD%9C/2080527-%E8%94%A5%E7%87%92%E6%97%97%E9%AD%9A%E8%85%B9" TargetMode="External"/><Relationship Id="rId5" Type="http://schemas.openxmlformats.org/officeDocument/2006/relationships/hyperlink" Target="https://699pic.com/tupian-401321993.html" TargetMode="External"/><Relationship Id="rId4" Type="http://schemas.openxmlformats.org/officeDocument/2006/relationships/hyperlink" Target="https://www.wan-wen.com.tw/edcontent.php?lang=tw&amp;tb=6&amp;id=57#:~:text=%E6%97%97%E9%AD%9A%E5%AF%8C%E5%90%AB%E8%9B%8B%E7%99%BD%E8%B3%AA,%E5%BE%AA%E7%92%B0%EF%BC%8C%E9%99%8D%E4%BD%8E%E8%A1%80%E5%A3%93%E7%9A%84%E5%8A%9F%E8%83%BD%E3%80%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42"/>
          <p:cNvGrpSpPr/>
          <p:nvPr/>
        </p:nvGrpSpPr>
        <p:grpSpPr>
          <a:xfrm>
            <a:off x="6755975" y="2716350"/>
            <a:ext cx="828025" cy="631200"/>
            <a:chOff x="1329500" y="2257625"/>
            <a:chExt cx="828025" cy="631200"/>
          </a:xfrm>
        </p:grpSpPr>
        <p:sp>
          <p:nvSpPr>
            <p:cNvPr id="176" name="Google Shape;176;p42"/>
            <p:cNvSpPr/>
            <p:nvPr/>
          </p:nvSpPr>
          <p:spPr>
            <a:xfrm>
              <a:off x="1470650" y="2257625"/>
              <a:ext cx="623250" cy="631200"/>
            </a:xfrm>
            <a:custGeom>
              <a:avLst/>
              <a:gdLst/>
              <a:ahLst/>
              <a:cxnLst/>
              <a:rect l="l" t="t" r="r" b="b"/>
              <a:pathLst>
                <a:path w="24930" h="25248" extrusionOk="0">
                  <a:moveTo>
                    <a:pt x="6203" y="0"/>
                  </a:moveTo>
                  <a:lnTo>
                    <a:pt x="5249" y="40"/>
                  </a:lnTo>
                  <a:lnTo>
                    <a:pt x="4334" y="120"/>
                  </a:lnTo>
                  <a:lnTo>
                    <a:pt x="3499" y="239"/>
                  </a:lnTo>
                  <a:lnTo>
                    <a:pt x="2744" y="358"/>
                  </a:lnTo>
                  <a:lnTo>
                    <a:pt x="2068" y="557"/>
                  </a:lnTo>
                  <a:lnTo>
                    <a:pt x="1511" y="756"/>
                  </a:lnTo>
                  <a:lnTo>
                    <a:pt x="1074" y="1034"/>
                  </a:lnTo>
                  <a:lnTo>
                    <a:pt x="756" y="1312"/>
                  </a:lnTo>
                  <a:lnTo>
                    <a:pt x="478" y="1630"/>
                  </a:lnTo>
                  <a:lnTo>
                    <a:pt x="279" y="2028"/>
                  </a:lnTo>
                  <a:lnTo>
                    <a:pt x="120" y="2426"/>
                  </a:lnTo>
                  <a:lnTo>
                    <a:pt x="40" y="2863"/>
                  </a:lnTo>
                  <a:lnTo>
                    <a:pt x="1" y="3340"/>
                  </a:lnTo>
                  <a:lnTo>
                    <a:pt x="1" y="3857"/>
                  </a:lnTo>
                  <a:lnTo>
                    <a:pt x="80" y="4374"/>
                  </a:lnTo>
                  <a:lnTo>
                    <a:pt x="160" y="4931"/>
                  </a:lnTo>
                  <a:lnTo>
                    <a:pt x="319" y="5527"/>
                  </a:lnTo>
                  <a:lnTo>
                    <a:pt x="478" y="6123"/>
                  </a:lnTo>
                  <a:lnTo>
                    <a:pt x="676" y="6720"/>
                  </a:lnTo>
                  <a:lnTo>
                    <a:pt x="1154" y="7992"/>
                  </a:lnTo>
                  <a:lnTo>
                    <a:pt x="1710" y="9264"/>
                  </a:lnTo>
                  <a:lnTo>
                    <a:pt x="2227" y="10457"/>
                  </a:lnTo>
                  <a:lnTo>
                    <a:pt x="2625" y="11491"/>
                  </a:lnTo>
                  <a:lnTo>
                    <a:pt x="2903" y="12365"/>
                  </a:lnTo>
                  <a:lnTo>
                    <a:pt x="3102" y="13200"/>
                  </a:lnTo>
                  <a:lnTo>
                    <a:pt x="3221" y="13996"/>
                  </a:lnTo>
                  <a:lnTo>
                    <a:pt x="3261" y="14791"/>
                  </a:lnTo>
                  <a:lnTo>
                    <a:pt x="3221" y="15665"/>
                  </a:lnTo>
                  <a:lnTo>
                    <a:pt x="3142" y="16620"/>
                  </a:lnTo>
                  <a:lnTo>
                    <a:pt x="2982" y="17773"/>
                  </a:lnTo>
                  <a:lnTo>
                    <a:pt x="2744" y="19085"/>
                  </a:lnTo>
                  <a:lnTo>
                    <a:pt x="2545" y="20437"/>
                  </a:lnTo>
                  <a:lnTo>
                    <a:pt x="2505" y="21112"/>
                  </a:lnTo>
                  <a:lnTo>
                    <a:pt x="2505" y="21749"/>
                  </a:lnTo>
                  <a:lnTo>
                    <a:pt x="2505" y="22385"/>
                  </a:lnTo>
                  <a:lnTo>
                    <a:pt x="2585" y="22981"/>
                  </a:lnTo>
                  <a:lnTo>
                    <a:pt x="2744" y="23538"/>
                  </a:lnTo>
                  <a:lnTo>
                    <a:pt x="2863" y="23776"/>
                  </a:lnTo>
                  <a:lnTo>
                    <a:pt x="2982" y="24015"/>
                  </a:lnTo>
                  <a:lnTo>
                    <a:pt x="3142" y="24253"/>
                  </a:lnTo>
                  <a:lnTo>
                    <a:pt x="3301" y="24452"/>
                  </a:lnTo>
                  <a:lnTo>
                    <a:pt x="3499" y="24611"/>
                  </a:lnTo>
                  <a:lnTo>
                    <a:pt x="3698" y="24770"/>
                  </a:lnTo>
                  <a:lnTo>
                    <a:pt x="3976" y="24929"/>
                  </a:lnTo>
                  <a:lnTo>
                    <a:pt x="4255" y="25009"/>
                  </a:lnTo>
                  <a:lnTo>
                    <a:pt x="4533" y="25128"/>
                  </a:lnTo>
                  <a:lnTo>
                    <a:pt x="4891" y="25168"/>
                  </a:lnTo>
                  <a:lnTo>
                    <a:pt x="5646" y="25247"/>
                  </a:lnTo>
                  <a:lnTo>
                    <a:pt x="6521" y="25208"/>
                  </a:lnTo>
                  <a:lnTo>
                    <a:pt x="7436" y="25168"/>
                  </a:lnTo>
                  <a:lnTo>
                    <a:pt x="8469" y="25009"/>
                  </a:lnTo>
                  <a:lnTo>
                    <a:pt x="9543" y="24810"/>
                  </a:lnTo>
                  <a:lnTo>
                    <a:pt x="10656" y="24532"/>
                  </a:lnTo>
                  <a:lnTo>
                    <a:pt x="11849" y="24174"/>
                  </a:lnTo>
                  <a:lnTo>
                    <a:pt x="13042" y="23737"/>
                  </a:lnTo>
                  <a:lnTo>
                    <a:pt x="14234" y="23220"/>
                  </a:lnTo>
                  <a:lnTo>
                    <a:pt x="15427" y="22623"/>
                  </a:lnTo>
                  <a:lnTo>
                    <a:pt x="16620" y="21947"/>
                  </a:lnTo>
                  <a:lnTo>
                    <a:pt x="17773" y="21152"/>
                  </a:lnTo>
                  <a:lnTo>
                    <a:pt x="18369" y="20755"/>
                  </a:lnTo>
                  <a:lnTo>
                    <a:pt x="18926" y="20317"/>
                  </a:lnTo>
                  <a:lnTo>
                    <a:pt x="19483" y="19840"/>
                  </a:lnTo>
                  <a:lnTo>
                    <a:pt x="19999" y="19323"/>
                  </a:lnTo>
                  <a:lnTo>
                    <a:pt x="20516" y="18806"/>
                  </a:lnTo>
                  <a:lnTo>
                    <a:pt x="20993" y="18290"/>
                  </a:lnTo>
                  <a:lnTo>
                    <a:pt x="21510" y="17693"/>
                  </a:lnTo>
                  <a:lnTo>
                    <a:pt x="21948" y="17137"/>
                  </a:lnTo>
                  <a:lnTo>
                    <a:pt x="22465" y="16381"/>
                  </a:lnTo>
                  <a:lnTo>
                    <a:pt x="22942" y="15665"/>
                  </a:lnTo>
                  <a:lnTo>
                    <a:pt x="23339" y="14990"/>
                  </a:lnTo>
                  <a:lnTo>
                    <a:pt x="23657" y="14353"/>
                  </a:lnTo>
                  <a:lnTo>
                    <a:pt x="23975" y="13717"/>
                  </a:lnTo>
                  <a:lnTo>
                    <a:pt x="24214" y="13121"/>
                  </a:lnTo>
                  <a:lnTo>
                    <a:pt x="24413" y="12564"/>
                  </a:lnTo>
                  <a:lnTo>
                    <a:pt x="24572" y="12047"/>
                  </a:lnTo>
                  <a:lnTo>
                    <a:pt x="24731" y="11531"/>
                  </a:lnTo>
                  <a:lnTo>
                    <a:pt x="24810" y="11053"/>
                  </a:lnTo>
                  <a:lnTo>
                    <a:pt x="24930" y="10218"/>
                  </a:lnTo>
                  <a:lnTo>
                    <a:pt x="24930" y="9543"/>
                  </a:lnTo>
                  <a:lnTo>
                    <a:pt x="24890" y="8986"/>
                  </a:lnTo>
                  <a:lnTo>
                    <a:pt x="24850" y="8668"/>
                  </a:lnTo>
                  <a:lnTo>
                    <a:pt x="24771" y="8350"/>
                  </a:lnTo>
                  <a:lnTo>
                    <a:pt x="24612" y="8071"/>
                  </a:lnTo>
                  <a:lnTo>
                    <a:pt x="24452" y="7833"/>
                  </a:lnTo>
                  <a:lnTo>
                    <a:pt x="24015" y="7237"/>
                  </a:lnTo>
                  <a:lnTo>
                    <a:pt x="23339" y="6441"/>
                  </a:lnTo>
                  <a:lnTo>
                    <a:pt x="22504" y="5527"/>
                  </a:lnTo>
                  <a:lnTo>
                    <a:pt x="22027" y="5050"/>
                  </a:lnTo>
                  <a:lnTo>
                    <a:pt x="21471" y="4573"/>
                  </a:lnTo>
                  <a:lnTo>
                    <a:pt x="20914" y="4096"/>
                  </a:lnTo>
                  <a:lnTo>
                    <a:pt x="20318" y="3618"/>
                  </a:lnTo>
                  <a:lnTo>
                    <a:pt x="19642" y="3141"/>
                  </a:lnTo>
                  <a:lnTo>
                    <a:pt x="18966" y="2704"/>
                  </a:lnTo>
                  <a:lnTo>
                    <a:pt x="18250" y="2267"/>
                  </a:lnTo>
                  <a:lnTo>
                    <a:pt x="17495" y="1909"/>
                  </a:lnTo>
                  <a:lnTo>
                    <a:pt x="16739" y="1591"/>
                  </a:lnTo>
                  <a:lnTo>
                    <a:pt x="15904" y="1312"/>
                  </a:lnTo>
                  <a:lnTo>
                    <a:pt x="14910" y="1034"/>
                  </a:lnTo>
                  <a:lnTo>
                    <a:pt x="13837" y="756"/>
                  </a:lnTo>
                  <a:lnTo>
                    <a:pt x="12723" y="557"/>
                  </a:lnTo>
                  <a:lnTo>
                    <a:pt x="11610" y="358"/>
                  </a:lnTo>
                  <a:lnTo>
                    <a:pt x="10497" y="239"/>
                  </a:lnTo>
                  <a:lnTo>
                    <a:pt x="9384" y="120"/>
                  </a:lnTo>
                  <a:lnTo>
                    <a:pt x="8310" y="40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2"/>
            <p:cNvSpPr/>
            <p:nvPr/>
          </p:nvSpPr>
          <p:spPr>
            <a:xfrm>
              <a:off x="1329500" y="2434550"/>
              <a:ext cx="239575" cy="315125"/>
            </a:xfrm>
            <a:custGeom>
              <a:avLst/>
              <a:gdLst/>
              <a:ahLst/>
              <a:cxnLst/>
              <a:rect l="l" t="t" r="r" b="b"/>
              <a:pathLst>
                <a:path w="9583" h="12605" extrusionOk="0">
                  <a:moveTo>
                    <a:pt x="2068" y="0"/>
                  </a:moveTo>
                  <a:lnTo>
                    <a:pt x="1750" y="40"/>
                  </a:lnTo>
                  <a:lnTo>
                    <a:pt x="1512" y="80"/>
                  </a:lnTo>
                  <a:lnTo>
                    <a:pt x="1233" y="199"/>
                  </a:lnTo>
                  <a:lnTo>
                    <a:pt x="796" y="478"/>
                  </a:lnTo>
                  <a:lnTo>
                    <a:pt x="478" y="756"/>
                  </a:lnTo>
                  <a:lnTo>
                    <a:pt x="239" y="1034"/>
                  </a:lnTo>
                  <a:lnTo>
                    <a:pt x="80" y="1352"/>
                  </a:lnTo>
                  <a:lnTo>
                    <a:pt x="1" y="171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20" y="2744"/>
                  </a:lnTo>
                  <a:lnTo>
                    <a:pt x="279" y="3102"/>
                  </a:lnTo>
                  <a:lnTo>
                    <a:pt x="398" y="3499"/>
                  </a:lnTo>
                  <a:lnTo>
                    <a:pt x="756" y="4255"/>
                  </a:lnTo>
                  <a:lnTo>
                    <a:pt x="1114" y="5010"/>
                  </a:lnTo>
                  <a:lnTo>
                    <a:pt x="1273" y="5368"/>
                  </a:lnTo>
                  <a:lnTo>
                    <a:pt x="1392" y="5766"/>
                  </a:lnTo>
                  <a:lnTo>
                    <a:pt x="1432" y="6163"/>
                  </a:lnTo>
                  <a:lnTo>
                    <a:pt x="1432" y="6561"/>
                  </a:lnTo>
                  <a:lnTo>
                    <a:pt x="1353" y="6998"/>
                  </a:lnTo>
                  <a:lnTo>
                    <a:pt x="1273" y="7435"/>
                  </a:lnTo>
                  <a:lnTo>
                    <a:pt x="955" y="8390"/>
                  </a:lnTo>
                  <a:lnTo>
                    <a:pt x="677" y="9344"/>
                  </a:lnTo>
                  <a:lnTo>
                    <a:pt x="557" y="9821"/>
                  </a:lnTo>
                  <a:lnTo>
                    <a:pt x="478" y="10258"/>
                  </a:lnTo>
                  <a:lnTo>
                    <a:pt x="478" y="10696"/>
                  </a:lnTo>
                  <a:lnTo>
                    <a:pt x="518" y="11093"/>
                  </a:lnTo>
                  <a:lnTo>
                    <a:pt x="557" y="11292"/>
                  </a:lnTo>
                  <a:lnTo>
                    <a:pt x="637" y="11451"/>
                  </a:lnTo>
                  <a:lnTo>
                    <a:pt x="756" y="11650"/>
                  </a:lnTo>
                  <a:lnTo>
                    <a:pt x="875" y="11809"/>
                  </a:lnTo>
                  <a:lnTo>
                    <a:pt x="1034" y="11968"/>
                  </a:lnTo>
                  <a:lnTo>
                    <a:pt x="1233" y="12127"/>
                  </a:lnTo>
                  <a:lnTo>
                    <a:pt x="1432" y="12246"/>
                  </a:lnTo>
                  <a:lnTo>
                    <a:pt x="1671" y="12366"/>
                  </a:lnTo>
                  <a:lnTo>
                    <a:pt x="1949" y="12485"/>
                  </a:lnTo>
                  <a:lnTo>
                    <a:pt x="2267" y="12525"/>
                  </a:lnTo>
                  <a:lnTo>
                    <a:pt x="2585" y="12604"/>
                  </a:lnTo>
                  <a:lnTo>
                    <a:pt x="3221" y="12604"/>
                  </a:lnTo>
                  <a:lnTo>
                    <a:pt x="3579" y="12564"/>
                  </a:lnTo>
                  <a:lnTo>
                    <a:pt x="4295" y="12445"/>
                  </a:lnTo>
                  <a:lnTo>
                    <a:pt x="5050" y="12207"/>
                  </a:lnTo>
                  <a:lnTo>
                    <a:pt x="5806" y="11888"/>
                  </a:lnTo>
                  <a:lnTo>
                    <a:pt x="6521" y="11451"/>
                  </a:lnTo>
                  <a:lnTo>
                    <a:pt x="7197" y="10974"/>
                  </a:lnTo>
                  <a:lnTo>
                    <a:pt x="7833" y="10417"/>
                  </a:lnTo>
                  <a:lnTo>
                    <a:pt x="8112" y="10139"/>
                  </a:lnTo>
                  <a:lnTo>
                    <a:pt x="8390" y="9821"/>
                  </a:lnTo>
                  <a:lnTo>
                    <a:pt x="8628" y="9463"/>
                  </a:lnTo>
                  <a:lnTo>
                    <a:pt x="8867" y="9105"/>
                  </a:lnTo>
                  <a:lnTo>
                    <a:pt x="9066" y="8748"/>
                  </a:lnTo>
                  <a:lnTo>
                    <a:pt x="9225" y="8390"/>
                  </a:lnTo>
                  <a:lnTo>
                    <a:pt x="9344" y="7992"/>
                  </a:lnTo>
                  <a:lnTo>
                    <a:pt x="9463" y="7594"/>
                  </a:lnTo>
                  <a:lnTo>
                    <a:pt x="9543" y="7157"/>
                  </a:lnTo>
                  <a:lnTo>
                    <a:pt x="9583" y="6720"/>
                  </a:lnTo>
                  <a:lnTo>
                    <a:pt x="9543" y="6322"/>
                  </a:lnTo>
                  <a:lnTo>
                    <a:pt x="9503" y="5845"/>
                  </a:lnTo>
                  <a:lnTo>
                    <a:pt x="9424" y="5408"/>
                  </a:lnTo>
                  <a:lnTo>
                    <a:pt x="9265" y="4931"/>
                  </a:lnTo>
                  <a:lnTo>
                    <a:pt x="9026" y="4692"/>
                  </a:lnTo>
                  <a:lnTo>
                    <a:pt x="8390" y="4016"/>
                  </a:lnTo>
                  <a:lnTo>
                    <a:pt x="7436" y="3102"/>
                  </a:lnTo>
                  <a:lnTo>
                    <a:pt x="6879" y="2585"/>
                  </a:lnTo>
                  <a:lnTo>
                    <a:pt x="6243" y="2068"/>
                  </a:lnTo>
                  <a:lnTo>
                    <a:pt x="5607" y="1551"/>
                  </a:lnTo>
                  <a:lnTo>
                    <a:pt x="4931" y="1114"/>
                  </a:lnTo>
                  <a:lnTo>
                    <a:pt x="4295" y="716"/>
                  </a:lnTo>
                  <a:lnTo>
                    <a:pt x="3619" y="358"/>
                  </a:lnTo>
                  <a:lnTo>
                    <a:pt x="2983" y="120"/>
                  </a:lnTo>
                  <a:lnTo>
                    <a:pt x="2665" y="40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2"/>
            <p:cNvSpPr/>
            <p:nvPr/>
          </p:nvSpPr>
          <p:spPr>
            <a:xfrm>
              <a:off x="1483575" y="2319250"/>
              <a:ext cx="149125" cy="534775"/>
            </a:xfrm>
            <a:custGeom>
              <a:avLst/>
              <a:gdLst/>
              <a:ahLst/>
              <a:cxnLst/>
              <a:rect l="l" t="t" r="r" b="b"/>
              <a:pathLst>
                <a:path w="5965" h="21391" extrusionOk="0">
                  <a:moveTo>
                    <a:pt x="2306" y="0"/>
                  </a:moveTo>
                  <a:lnTo>
                    <a:pt x="1750" y="199"/>
                  </a:lnTo>
                  <a:lnTo>
                    <a:pt x="1312" y="398"/>
                  </a:lnTo>
                  <a:lnTo>
                    <a:pt x="955" y="676"/>
                  </a:lnTo>
                  <a:lnTo>
                    <a:pt x="637" y="994"/>
                  </a:lnTo>
                  <a:lnTo>
                    <a:pt x="398" y="1352"/>
                  </a:lnTo>
                  <a:lnTo>
                    <a:pt x="199" y="1710"/>
                  </a:lnTo>
                  <a:lnTo>
                    <a:pt x="80" y="2108"/>
                  </a:lnTo>
                  <a:lnTo>
                    <a:pt x="40" y="2505"/>
                  </a:lnTo>
                  <a:lnTo>
                    <a:pt x="0" y="2943"/>
                  </a:lnTo>
                  <a:lnTo>
                    <a:pt x="40" y="3420"/>
                  </a:lnTo>
                  <a:lnTo>
                    <a:pt x="120" y="3897"/>
                  </a:lnTo>
                  <a:lnTo>
                    <a:pt x="239" y="4374"/>
                  </a:lnTo>
                  <a:lnTo>
                    <a:pt x="398" y="4891"/>
                  </a:lnTo>
                  <a:lnTo>
                    <a:pt x="597" y="5408"/>
                  </a:lnTo>
                  <a:lnTo>
                    <a:pt x="1074" y="6481"/>
                  </a:lnTo>
                  <a:lnTo>
                    <a:pt x="1591" y="7594"/>
                  </a:lnTo>
                  <a:lnTo>
                    <a:pt x="2108" y="8628"/>
                  </a:lnTo>
                  <a:lnTo>
                    <a:pt x="2465" y="9503"/>
                  </a:lnTo>
                  <a:lnTo>
                    <a:pt x="2744" y="10258"/>
                  </a:lnTo>
                  <a:lnTo>
                    <a:pt x="2943" y="10974"/>
                  </a:lnTo>
                  <a:lnTo>
                    <a:pt x="3022" y="11650"/>
                  </a:lnTo>
                  <a:lnTo>
                    <a:pt x="2982" y="12366"/>
                  </a:lnTo>
                  <a:lnTo>
                    <a:pt x="2903" y="13121"/>
                  </a:lnTo>
                  <a:lnTo>
                    <a:pt x="2784" y="13996"/>
                  </a:lnTo>
                  <a:lnTo>
                    <a:pt x="2545" y="14990"/>
                  </a:lnTo>
                  <a:lnTo>
                    <a:pt x="2227" y="16143"/>
                  </a:lnTo>
                  <a:lnTo>
                    <a:pt x="1949" y="17335"/>
                  </a:lnTo>
                  <a:lnTo>
                    <a:pt x="1869" y="17932"/>
                  </a:lnTo>
                  <a:lnTo>
                    <a:pt x="1829" y="18488"/>
                  </a:lnTo>
                  <a:lnTo>
                    <a:pt x="1790" y="19045"/>
                  </a:lnTo>
                  <a:lnTo>
                    <a:pt x="1869" y="19562"/>
                  </a:lnTo>
                  <a:lnTo>
                    <a:pt x="1949" y="19800"/>
                  </a:lnTo>
                  <a:lnTo>
                    <a:pt x="2028" y="20039"/>
                  </a:lnTo>
                  <a:lnTo>
                    <a:pt x="2108" y="20238"/>
                  </a:lnTo>
                  <a:lnTo>
                    <a:pt x="2227" y="20476"/>
                  </a:lnTo>
                  <a:lnTo>
                    <a:pt x="2386" y="20635"/>
                  </a:lnTo>
                  <a:lnTo>
                    <a:pt x="2545" y="20794"/>
                  </a:lnTo>
                  <a:lnTo>
                    <a:pt x="2784" y="20953"/>
                  </a:lnTo>
                  <a:lnTo>
                    <a:pt x="2982" y="21073"/>
                  </a:lnTo>
                  <a:lnTo>
                    <a:pt x="3261" y="21192"/>
                  </a:lnTo>
                  <a:lnTo>
                    <a:pt x="3579" y="21272"/>
                  </a:lnTo>
                  <a:lnTo>
                    <a:pt x="3897" y="21311"/>
                  </a:lnTo>
                  <a:lnTo>
                    <a:pt x="4255" y="21351"/>
                  </a:lnTo>
                  <a:lnTo>
                    <a:pt x="4931" y="21391"/>
                  </a:lnTo>
                  <a:lnTo>
                    <a:pt x="5686" y="21351"/>
                  </a:lnTo>
                  <a:lnTo>
                    <a:pt x="5805" y="19164"/>
                  </a:lnTo>
                  <a:lnTo>
                    <a:pt x="5885" y="17017"/>
                  </a:lnTo>
                  <a:lnTo>
                    <a:pt x="5964" y="12684"/>
                  </a:lnTo>
                  <a:lnTo>
                    <a:pt x="5964" y="11809"/>
                  </a:lnTo>
                  <a:lnTo>
                    <a:pt x="5885" y="10974"/>
                  </a:lnTo>
                  <a:lnTo>
                    <a:pt x="5805" y="10099"/>
                  </a:lnTo>
                  <a:lnTo>
                    <a:pt x="5726" y="9264"/>
                  </a:lnTo>
                  <a:lnTo>
                    <a:pt x="5567" y="8429"/>
                  </a:lnTo>
                  <a:lnTo>
                    <a:pt x="5408" y="7634"/>
                  </a:lnTo>
                  <a:lnTo>
                    <a:pt x="5209" y="6799"/>
                  </a:lnTo>
                  <a:lnTo>
                    <a:pt x="5010" y="6004"/>
                  </a:lnTo>
                  <a:lnTo>
                    <a:pt x="4772" y="5209"/>
                  </a:lnTo>
                  <a:lnTo>
                    <a:pt x="4493" y="4453"/>
                  </a:lnTo>
                  <a:lnTo>
                    <a:pt x="4175" y="3658"/>
                  </a:lnTo>
                  <a:lnTo>
                    <a:pt x="3857" y="2903"/>
                  </a:lnTo>
                  <a:lnTo>
                    <a:pt x="3499" y="2147"/>
                  </a:lnTo>
                  <a:lnTo>
                    <a:pt x="3141" y="1432"/>
                  </a:lnTo>
                  <a:lnTo>
                    <a:pt x="2744" y="71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2"/>
            <p:cNvSpPr/>
            <p:nvPr/>
          </p:nvSpPr>
          <p:spPr>
            <a:xfrm>
              <a:off x="1593900" y="2302350"/>
              <a:ext cx="201800" cy="538750"/>
            </a:xfrm>
            <a:custGeom>
              <a:avLst/>
              <a:gdLst/>
              <a:ahLst/>
              <a:cxnLst/>
              <a:rect l="l" t="t" r="r" b="b"/>
              <a:pathLst>
                <a:path w="8072" h="21550" extrusionOk="0">
                  <a:moveTo>
                    <a:pt x="1750" y="1"/>
                  </a:moveTo>
                  <a:lnTo>
                    <a:pt x="836" y="80"/>
                  </a:lnTo>
                  <a:lnTo>
                    <a:pt x="1" y="199"/>
                  </a:lnTo>
                  <a:lnTo>
                    <a:pt x="438" y="835"/>
                  </a:lnTo>
                  <a:lnTo>
                    <a:pt x="836" y="1511"/>
                  </a:lnTo>
                  <a:lnTo>
                    <a:pt x="1193" y="2187"/>
                  </a:lnTo>
                  <a:lnTo>
                    <a:pt x="1512" y="2903"/>
                  </a:lnTo>
                  <a:lnTo>
                    <a:pt x="1790" y="3579"/>
                  </a:lnTo>
                  <a:lnTo>
                    <a:pt x="2068" y="4295"/>
                  </a:lnTo>
                  <a:lnTo>
                    <a:pt x="2267" y="5050"/>
                  </a:lnTo>
                  <a:lnTo>
                    <a:pt x="2466" y="5766"/>
                  </a:lnTo>
                  <a:lnTo>
                    <a:pt x="3460" y="9582"/>
                  </a:lnTo>
                  <a:lnTo>
                    <a:pt x="3977" y="11570"/>
                  </a:lnTo>
                  <a:lnTo>
                    <a:pt x="4414" y="13558"/>
                  </a:lnTo>
                  <a:lnTo>
                    <a:pt x="4573" y="14592"/>
                  </a:lnTo>
                  <a:lnTo>
                    <a:pt x="4732" y="15586"/>
                  </a:lnTo>
                  <a:lnTo>
                    <a:pt x="4851" y="16580"/>
                  </a:lnTo>
                  <a:lnTo>
                    <a:pt x="4931" y="17614"/>
                  </a:lnTo>
                  <a:lnTo>
                    <a:pt x="4971" y="18608"/>
                  </a:lnTo>
                  <a:lnTo>
                    <a:pt x="4971" y="19602"/>
                  </a:lnTo>
                  <a:lnTo>
                    <a:pt x="4891" y="20556"/>
                  </a:lnTo>
                  <a:lnTo>
                    <a:pt x="4772" y="21550"/>
                  </a:lnTo>
                  <a:lnTo>
                    <a:pt x="6402" y="21152"/>
                  </a:lnTo>
                  <a:lnTo>
                    <a:pt x="7237" y="20914"/>
                  </a:lnTo>
                  <a:lnTo>
                    <a:pt x="8072" y="20636"/>
                  </a:lnTo>
                  <a:lnTo>
                    <a:pt x="7953" y="19443"/>
                  </a:lnTo>
                  <a:lnTo>
                    <a:pt x="7754" y="18250"/>
                  </a:lnTo>
                  <a:lnTo>
                    <a:pt x="7555" y="17097"/>
                  </a:lnTo>
                  <a:lnTo>
                    <a:pt x="7277" y="15944"/>
                  </a:lnTo>
                  <a:lnTo>
                    <a:pt x="6998" y="14791"/>
                  </a:lnTo>
                  <a:lnTo>
                    <a:pt x="6680" y="13678"/>
                  </a:lnTo>
                  <a:lnTo>
                    <a:pt x="5965" y="11411"/>
                  </a:lnTo>
                  <a:lnTo>
                    <a:pt x="5209" y="9185"/>
                  </a:lnTo>
                  <a:lnTo>
                    <a:pt x="4454" y="6958"/>
                  </a:lnTo>
                  <a:lnTo>
                    <a:pt x="3698" y="4772"/>
                  </a:lnTo>
                  <a:lnTo>
                    <a:pt x="3022" y="2505"/>
                  </a:lnTo>
                  <a:lnTo>
                    <a:pt x="2824" y="1829"/>
                  </a:lnTo>
                  <a:lnTo>
                    <a:pt x="2545" y="1193"/>
                  </a:lnTo>
                  <a:lnTo>
                    <a:pt x="2187" y="597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2"/>
            <p:cNvSpPr/>
            <p:nvPr/>
          </p:nvSpPr>
          <p:spPr>
            <a:xfrm>
              <a:off x="1541225" y="2307325"/>
              <a:ext cx="176950" cy="545725"/>
            </a:xfrm>
            <a:custGeom>
              <a:avLst/>
              <a:gdLst/>
              <a:ahLst/>
              <a:cxnLst/>
              <a:rect l="l" t="t" r="r" b="b"/>
              <a:pathLst>
                <a:path w="7078" h="21829" extrusionOk="0">
                  <a:moveTo>
                    <a:pt x="2108" y="0"/>
                  </a:moveTo>
                  <a:lnTo>
                    <a:pt x="955" y="199"/>
                  </a:lnTo>
                  <a:lnTo>
                    <a:pt x="438" y="358"/>
                  </a:lnTo>
                  <a:lnTo>
                    <a:pt x="0" y="477"/>
                  </a:lnTo>
                  <a:lnTo>
                    <a:pt x="438" y="1193"/>
                  </a:lnTo>
                  <a:lnTo>
                    <a:pt x="835" y="1909"/>
                  </a:lnTo>
                  <a:lnTo>
                    <a:pt x="1193" y="2624"/>
                  </a:lnTo>
                  <a:lnTo>
                    <a:pt x="1551" y="3380"/>
                  </a:lnTo>
                  <a:lnTo>
                    <a:pt x="1869" y="4135"/>
                  </a:lnTo>
                  <a:lnTo>
                    <a:pt x="2187" y="4930"/>
                  </a:lnTo>
                  <a:lnTo>
                    <a:pt x="2466" y="5686"/>
                  </a:lnTo>
                  <a:lnTo>
                    <a:pt x="2704" y="6481"/>
                  </a:lnTo>
                  <a:lnTo>
                    <a:pt x="2903" y="7276"/>
                  </a:lnTo>
                  <a:lnTo>
                    <a:pt x="3102" y="8111"/>
                  </a:lnTo>
                  <a:lnTo>
                    <a:pt x="3261" y="8906"/>
                  </a:lnTo>
                  <a:lnTo>
                    <a:pt x="3420" y="9741"/>
                  </a:lnTo>
                  <a:lnTo>
                    <a:pt x="3499" y="10576"/>
                  </a:lnTo>
                  <a:lnTo>
                    <a:pt x="3579" y="11451"/>
                  </a:lnTo>
                  <a:lnTo>
                    <a:pt x="3658" y="12286"/>
                  </a:lnTo>
                  <a:lnTo>
                    <a:pt x="3658" y="13161"/>
                  </a:lnTo>
                  <a:lnTo>
                    <a:pt x="3579" y="17494"/>
                  </a:lnTo>
                  <a:lnTo>
                    <a:pt x="3499" y="19641"/>
                  </a:lnTo>
                  <a:lnTo>
                    <a:pt x="3380" y="21828"/>
                  </a:lnTo>
                  <a:lnTo>
                    <a:pt x="4175" y="21788"/>
                  </a:lnTo>
                  <a:lnTo>
                    <a:pt x="5010" y="21669"/>
                  </a:lnTo>
                  <a:lnTo>
                    <a:pt x="5925" y="21510"/>
                  </a:lnTo>
                  <a:lnTo>
                    <a:pt x="6879" y="21351"/>
                  </a:lnTo>
                  <a:lnTo>
                    <a:pt x="6998" y="20357"/>
                  </a:lnTo>
                  <a:lnTo>
                    <a:pt x="7078" y="19403"/>
                  </a:lnTo>
                  <a:lnTo>
                    <a:pt x="7078" y="18409"/>
                  </a:lnTo>
                  <a:lnTo>
                    <a:pt x="7038" y="17415"/>
                  </a:lnTo>
                  <a:lnTo>
                    <a:pt x="6958" y="16381"/>
                  </a:lnTo>
                  <a:lnTo>
                    <a:pt x="6839" y="15387"/>
                  </a:lnTo>
                  <a:lnTo>
                    <a:pt x="6680" y="14393"/>
                  </a:lnTo>
                  <a:lnTo>
                    <a:pt x="6521" y="13359"/>
                  </a:lnTo>
                  <a:lnTo>
                    <a:pt x="6084" y="11371"/>
                  </a:lnTo>
                  <a:lnTo>
                    <a:pt x="5567" y="9383"/>
                  </a:lnTo>
                  <a:lnTo>
                    <a:pt x="4573" y="5567"/>
                  </a:lnTo>
                  <a:lnTo>
                    <a:pt x="4374" y="4851"/>
                  </a:lnTo>
                  <a:lnTo>
                    <a:pt x="4175" y="4096"/>
                  </a:lnTo>
                  <a:lnTo>
                    <a:pt x="3897" y="3380"/>
                  </a:lnTo>
                  <a:lnTo>
                    <a:pt x="3619" y="2704"/>
                  </a:lnTo>
                  <a:lnTo>
                    <a:pt x="3300" y="1988"/>
                  </a:lnTo>
                  <a:lnTo>
                    <a:pt x="2943" y="1312"/>
                  </a:lnTo>
                  <a:lnTo>
                    <a:pt x="2545" y="63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2"/>
            <p:cNvSpPr/>
            <p:nvPr/>
          </p:nvSpPr>
          <p:spPr>
            <a:xfrm>
              <a:off x="1637650" y="2299375"/>
              <a:ext cx="195825" cy="518875"/>
            </a:xfrm>
            <a:custGeom>
              <a:avLst/>
              <a:gdLst/>
              <a:ahLst/>
              <a:cxnLst/>
              <a:rect l="l" t="t" r="r" b="b"/>
              <a:pathLst>
                <a:path w="7833" h="20755" extrusionOk="0">
                  <a:moveTo>
                    <a:pt x="2743" y="0"/>
                  </a:moveTo>
                  <a:lnTo>
                    <a:pt x="1352" y="40"/>
                  </a:lnTo>
                  <a:lnTo>
                    <a:pt x="0" y="120"/>
                  </a:lnTo>
                  <a:lnTo>
                    <a:pt x="437" y="716"/>
                  </a:lnTo>
                  <a:lnTo>
                    <a:pt x="795" y="1312"/>
                  </a:lnTo>
                  <a:lnTo>
                    <a:pt x="1074" y="1948"/>
                  </a:lnTo>
                  <a:lnTo>
                    <a:pt x="1272" y="2624"/>
                  </a:lnTo>
                  <a:lnTo>
                    <a:pt x="1948" y="4891"/>
                  </a:lnTo>
                  <a:lnTo>
                    <a:pt x="2704" y="7077"/>
                  </a:lnTo>
                  <a:lnTo>
                    <a:pt x="3459" y="9304"/>
                  </a:lnTo>
                  <a:lnTo>
                    <a:pt x="4215" y="11530"/>
                  </a:lnTo>
                  <a:lnTo>
                    <a:pt x="4930" y="13797"/>
                  </a:lnTo>
                  <a:lnTo>
                    <a:pt x="5248" y="14910"/>
                  </a:lnTo>
                  <a:lnTo>
                    <a:pt x="5527" y="16063"/>
                  </a:lnTo>
                  <a:lnTo>
                    <a:pt x="5805" y="17216"/>
                  </a:lnTo>
                  <a:lnTo>
                    <a:pt x="6004" y="18369"/>
                  </a:lnTo>
                  <a:lnTo>
                    <a:pt x="6203" y="19562"/>
                  </a:lnTo>
                  <a:lnTo>
                    <a:pt x="6322" y="20755"/>
                  </a:lnTo>
                  <a:lnTo>
                    <a:pt x="7833" y="20198"/>
                  </a:lnTo>
                  <a:lnTo>
                    <a:pt x="7674" y="19085"/>
                  </a:lnTo>
                  <a:lnTo>
                    <a:pt x="7475" y="18011"/>
                  </a:lnTo>
                  <a:lnTo>
                    <a:pt x="7236" y="16898"/>
                  </a:lnTo>
                  <a:lnTo>
                    <a:pt x="6958" y="15824"/>
                  </a:lnTo>
                  <a:lnTo>
                    <a:pt x="6640" y="14711"/>
                  </a:lnTo>
                  <a:lnTo>
                    <a:pt x="6322" y="13638"/>
                  </a:lnTo>
                  <a:lnTo>
                    <a:pt x="5566" y="11491"/>
                  </a:lnTo>
                  <a:lnTo>
                    <a:pt x="4771" y="9344"/>
                  </a:lnTo>
                  <a:lnTo>
                    <a:pt x="4056" y="7197"/>
                  </a:lnTo>
                  <a:lnTo>
                    <a:pt x="3698" y="6083"/>
                  </a:lnTo>
                  <a:lnTo>
                    <a:pt x="3340" y="5010"/>
                  </a:lnTo>
                  <a:lnTo>
                    <a:pt x="3062" y="3936"/>
                  </a:lnTo>
                  <a:lnTo>
                    <a:pt x="2783" y="2863"/>
                  </a:lnTo>
                  <a:lnTo>
                    <a:pt x="2743" y="2505"/>
                  </a:lnTo>
                  <a:lnTo>
                    <a:pt x="2743" y="2187"/>
                  </a:lnTo>
                  <a:lnTo>
                    <a:pt x="2743" y="1471"/>
                  </a:lnTo>
                  <a:lnTo>
                    <a:pt x="2783" y="756"/>
                  </a:lnTo>
                  <a:lnTo>
                    <a:pt x="2783" y="35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2"/>
            <p:cNvSpPr/>
            <p:nvPr/>
          </p:nvSpPr>
          <p:spPr>
            <a:xfrm>
              <a:off x="1706225" y="2299375"/>
              <a:ext cx="171000" cy="504950"/>
            </a:xfrm>
            <a:custGeom>
              <a:avLst/>
              <a:gdLst/>
              <a:ahLst/>
              <a:cxnLst/>
              <a:rect l="l" t="t" r="r" b="b"/>
              <a:pathLst>
                <a:path w="6840" h="20198" extrusionOk="0">
                  <a:moveTo>
                    <a:pt x="0" y="0"/>
                  </a:moveTo>
                  <a:lnTo>
                    <a:pt x="40" y="358"/>
                  </a:lnTo>
                  <a:lnTo>
                    <a:pt x="40" y="756"/>
                  </a:lnTo>
                  <a:lnTo>
                    <a:pt x="0" y="1471"/>
                  </a:lnTo>
                  <a:lnTo>
                    <a:pt x="0" y="2187"/>
                  </a:lnTo>
                  <a:lnTo>
                    <a:pt x="0" y="2505"/>
                  </a:lnTo>
                  <a:lnTo>
                    <a:pt x="40" y="2863"/>
                  </a:lnTo>
                  <a:lnTo>
                    <a:pt x="319" y="3936"/>
                  </a:lnTo>
                  <a:lnTo>
                    <a:pt x="597" y="5010"/>
                  </a:lnTo>
                  <a:lnTo>
                    <a:pt x="955" y="6083"/>
                  </a:lnTo>
                  <a:lnTo>
                    <a:pt x="1313" y="7197"/>
                  </a:lnTo>
                  <a:lnTo>
                    <a:pt x="2028" y="9344"/>
                  </a:lnTo>
                  <a:lnTo>
                    <a:pt x="2823" y="11491"/>
                  </a:lnTo>
                  <a:lnTo>
                    <a:pt x="3579" y="13638"/>
                  </a:lnTo>
                  <a:lnTo>
                    <a:pt x="3897" y="14711"/>
                  </a:lnTo>
                  <a:lnTo>
                    <a:pt x="4215" y="15824"/>
                  </a:lnTo>
                  <a:lnTo>
                    <a:pt x="4493" y="16898"/>
                  </a:lnTo>
                  <a:lnTo>
                    <a:pt x="4732" y="18011"/>
                  </a:lnTo>
                  <a:lnTo>
                    <a:pt x="4931" y="19085"/>
                  </a:lnTo>
                  <a:lnTo>
                    <a:pt x="5090" y="20198"/>
                  </a:lnTo>
                  <a:lnTo>
                    <a:pt x="5925" y="19880"/>
                  </a:lnTo>
                  <a:lnTo>
                    <a:pt x="6760" y="19522"/>
                  </a:lnTo>
                  <a:lnTo>
                    <a:pt x="6799" y="19244"/>
                  </a:lnTo>
                  <a:lnTo>
                    <a:pt x="6839" y="18448"/>
                  </a:lnTo>
                  <a:lnTo>
                    <a:pt x="6839" y="17653"/>
                  </a:lnTo>
                  <a:lnTo>
                    <a:pt x="6760" y="16898"/>
                  </a:lnTo>
                  <a:lnTo>
                    <a:pt x="6601" y="16142"/>
                  </a:lnTo>
                  <a:lnTo>
                    <a:pt x="6441" y="15387"/>
                  </a:lnTo>
                  <a:lnTo>
                    <a:pt x="6243" y="14671"/>
                  </a:lnTo>
                  <a:lnTo>
                    <a:pt x="5766" y="13200"/>
                  </a:lnTo>
                  <a:lnTo>
                    <a:pt x="4692" y="10338"/>
                  </a:lnTo>
                  <a:lnTo>
                    <a:pt x="4215" y="8867"/>
                  </a:lnTo>
                  <a:lnTo>
                    <a:pt x="4016" y="8111"/>
                  </a:lnTo>
                  <a:lnTo>
                    <a:pt x="3817" y="7356"/>
                  </a:lnTo>
                  <a:lnTo>
                    <a:pt x="3738" y="6998"/>
                  </a:lnTo>
                  <a:lnTo>
                    <a:pt x="3658" y="6640"/>
                  </a:lnTo>
                  <a:lnTo>
                    <a:pt x="3619" y="6282"/>
                  </a:lnTo>
                  <a:lnTo>
                    <a:pt x="3619" y="5924"/>
                  </a:lnTo>
                  <a:lnTo>
                    <a:pt x="3658" y="5169"/>
                  </a:lnTo>
                  <a:lnTo>
                    <a:pt x="3698" y="4414"/>
                  </a:lnTo>
                  <a:lnTo>
                    <a:pt x="3738" y="3658"/>
                  </a:lnTo>
                  <a:lnTo>
                    <a:pt x="3738" y="2903"/>
                  </a:lnTo>
                  <a:lnTo>
                    <a:pt x="3698" y="2505"/>
                  </a:lnTo>
                  <a:lnTo>
                    <a:pt x="3658" y="2147"/>
                  </a:lnTo>
                  <a:lnTo>
                    <a:pt x="3539" y="1750"/>
                  </a:lnTo>
                  <a:lnTo>
                    <a:pt x="3420" y="1392"/>
                  </a:lnTo>
                  <a:lnTo>
                    <a:pt x="3181" y="716"/>
                  </a:lnTo>
                  <a:lnTo>
                    <a:pt x="2903" y="4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2"/>
            <p:cNvSpPr/>
            <p:nvPr/>
          </p:nvSpPr>
          <p:spPr>
            <a:xfrm>
              <a:off x="1778775" y="2300375"/>
              <a:ext cx="161050" cy="487050"/>
            </a:xfrm>
            <a:custGeom>
              <a:avLst/>
              <a:gdLst/>
              <a:ahLst/>
              <a:cxnLst/>
              <a:rect l="l" t="t" r="r" b="b"/>
              <a:pathLst>
                <a:path w="6442" h="19482" extrusionOk="0">
                  <a:moveTo>
                    <a:pt x="1" y="0"/>
                  </a:moveTo>
                  <a:lnTo>
                    <a:pt x="279" y="676"/>
                  </a:lnTo>
                  <a:lnTo>
                    <a:pt x="518" y="1352"/>
                  </a:lnTo>
                  <a:lnTo>
                    <a:pt x="637" y="1710"/>
                  </a:lnTo>
                  <a:lnTo>
                    <a:pt x="756" y="2107"/>
                  </a:lnTo>
                  <a:lnTo>
                    <a:pt x="796" y="2465"/>
                  </a:lnTo>
                  <a:lnTo>
                    <a:pt x="836" y="2863"/>
                  </a:lnTo>
                  <a:lnTo>
                    <a:pt x="836" y="3618"/>
                  </a:lnTo>
                  <a:lnTo>
                    <a:pt x="796" y="4374"/>
                  </a:lnTo>
                  <a:lnTo>
                    <a:pt x="756" y="5129"/>
                  </a:lnTo>
                  <a:lnTo>
                    <a:pt x="717" y="5884"/>
                  </a:lnTo>
                  <a:lnTo>
                    <a:pt x="717" y="6242"/>
                  </a:lnTo>
                  <a:lnTo>
                    <a:pt x="756" y="6600"/>
                  </a:lnTo>
                  <a:lnTo>
                    <a:pt x="836" y="6958"/>
                  </a:lnTo>
                  <a:lnTo>
                    <a:pt x="915" y="7316"/>
                  </a:lnTo>
                  <a:lnTo>
                    <a:pt x="1114" y="8071"/>
                  </a:lnTo>
                  <a:lnTo>
                    <a:pt x="1313" y="8827"/>
                  </a:lnTo>
                  <a:lnTo>
                    <a:pt x="1790" y="10298"/>
                  </a:lnTo>
                  <a:lnTo>
                    <a:pt x="2864" y="13160"/>
                  </a:lnTo>
                  <a:lnTo>
                    <a:pt x="3341" y="14631"/>
                  </a:lnTo>
                  <a:lnTo>
                    <a:pt x="3539" y="15347"/>
                  </a:lnTo>
                  <a:lnTo>
                    <a:pt x="3699" y="16102"/>
                  </a:lnTo>
                  <a:lnTo>
                    <a:pt x="3858" y="16858"/>
                  </a:lnTo>
                  <a:lnTo>
                    <a:pt x="3937" y="17613"/>
                  </a:lnTo>
                  <a:lnTo>
                    <a:pt x="3937" y="18408"/>
                  </a:lnTo>
                  <a:lnTo>
                    <a:pt x="3897" y="19204"/>
                  </a:lnTo>
                  <a:lnTo>
                    <a:pt x="3858" y="19482"/>
                  </a:lnTo>
                  <a:lnTo>
                    <a:pt x="3858" y="19482"/>
                  </a:lnTo>
                  <a:lnTo>
                    <a:pt x="5170" y="18846"/>
                  </a:lnTo>
                  <a:lnTo>
                    <a:pt x="6442" y="18130"/>
                  </a:lnTo>
                  <a:lnTo>
                    <a:pt x="6442" y="17096"/>
                  </a:lnTo>
                  <a:lnTo>
                    <a:pt x="6402" y="16063"/>
                  </a:lnTo>
                  <a:lnTo>
                    <a:pt x="6362" y="15069"/>
                  </a:lnTo>
                  <a:lnTo>
                    <a:pt x="6283" y="14035"/>
                  </a:lnTo>
                  <a:lnTo>
                    <a:pt x="6164" y="13001"/>
                  </a:lnTo>
                  <a:lnTo>
                    <a:pt x="6005" y="12007"/>
                  </a:lnTo>
                  <a:lnTo>
                    <a:pt x="5846" y="10974"/>
                  </a:lnTo>
                  <a:lnTo>
                    <a:pt x="5647" y="9940"/>
                  </a:lnTo>
                  <a:lnTo>
                    <a:pt x="5408" y="8946"/>
                  </a:lnTo>
                  <a:lnTo>
                    <a:pt x="5170" y="7912"/>
                  </a:lnTo>
                  <a:lnTo>
                    <a:pt x="4613" y="5884"/>
                  </a:lnTo>
                  <a:lnTo>
                    <a:pt x="3937" y="3857"/>
                  </a:lnTo>
                  <a:lnTo>
                    <a:pt x="3221" y="1829"/>
                  </a:lnTo>
                  <a:lnTo>
                    <a:pt x="2903" y="1034"/>
                  </a:lnTo>
                  <a:lnTo>
                    <a:pt x="2625" y="199"/>
                  </a:lnTo>
                  <a:lnTo>
                    <a:pt x="1313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2"/>
            <p:cNvSpPr/>
            <p:nvPr/>
          </p:nvSpPr>
          <p:spPr>
            <a:xfrm>
              <a:off x="1926900" y="2318250"/>
              <a:ext cx="101400" cy="405575"/>
            </a:xfrm>
            <a:custGeom>
              <a:avLst/>
              <a:gdLst/>
              <a:ahLst/>
              <a:cxnLst/>
              <a:rect l="l" t="t" r="r" b="b"/>
              <a:pathLst>
                <a:path w="4056" h="16223" extrusionOk="0">
                  <a:moveTo>
                    <a:pt x="0" y="1"/>
                  </a:moveTo>
                  <a:lnTo>
                    <a:pt x="358" y="915"/>
                  </a:lnTo>
                  <a:lnTo>
                    <a:pt x="716" y="1830"/>
                  </a:lnTo>
                  <a:lnTo>
                    <a:pt x="954" y="2784"/>
                  </a:lnTo>
                  <a:lnTo>
                    <a:pt x="1153" y="3778"/>
                  </a:lnTo>
                  <a:lnTo>
                    <a:pt x="1312" y="4772"/>
                  </a:lnTo>
                  <a:lnTo>
                    <a:pt x="1431" y="5766"/>
                  </a:lnTo>
                  <a:lnTo>
                    <a:pt x="1471" y="6799"/>
                  </a:lnTo>
                  <a:lnTo>
                    <a:pt x="1551" y="7833"/>
                  </a:lnTo>
                  <a:lnTo>
                    <a:pt x="1630" y="9901"/>
                  </a:lnTo>
                  <a:lnTo>
                    <a:pt x="1710" y="11968"/>
                  </a:lnTo>
                  <a:lnTo>
                    <a:pt x="1789" y="12962"/>
                  </a:lnTo>
                  <a:lnTo>
                    <a:pt x="1869" y="13956"/>
                  </a:lnTo>
                  <a:lnTo>
                    <a:pt x="2028" y="14950"/>
                  </a:lnTo>
                  <a:lnTo>
                    <a:pt x="2227" y="15904"/>
                  </a:lnTo>
                  <a:lnTo>
                    <a:pt x="2386" y="16222"/>
                  </a:lnTo>
                  <a:lnTo>
                    <a:pt x="3221" y="15626"/>
                  </a:lnTo>
                  <a:lnTo>
                    <a:pt x="4055" y="14950"/>
                  </a:lnTo>
                  <a:lnTo>
                    <a:pt x="4055" y="13559"/>
                  </a:lnTo>
                  <a:lnTo>
                    <a:pt x="4016" y="12207"/>
                  </a:lnTo>
                  <a:lnTo>
                    <a:pt x="3936" y="10815"/>
                  </a:lnTo>
                  <a:lnTo>
                    <a:pt x="3817" y="9463"/>
                  </a:lnTo>
                  <a:lnTo>
                    <a:pt x="3698" y="8112"/>
                  </a:lnTo>
                  <a:lnTo>
                    <a:pt x="3539" y="6760"/>
                  </a:lnTo>
                  <a:lnTo>
                    <a:pt x="3340" y="5408"/>
                  </a:lnTo>
                  <a:lnTo>
                    <a:pt x="3101" y="4096"/>
                  </a:lnTo>
                  <a:lnTo>
                    <a:pt x="2982" y="3619"/>
                  </a:lnTo>
                  <a:lnTo>
                    <a:pt x="2823" y="3142"/>
                  </a:lnTo>
                  <a:lnTo>
                    <a:pt x="2664" y="2665"/>
                  </a:lnTo>
                  <a:lnTo>
                    <a:pt x="2465" y="2187"/>
                  </a:lnTo>
                  <a:lnTo>
                    <a:pt x="1988" y="1313"/>
                  </a:lnTo>
                  <a:lnTo>
                    <a:pt x="1471" y="398"/>
                  </a:lnTo>
                  <a:lnTo>
                    <a:pt x="716" y="1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2"/>
            <p:cNvSpPr/>
            <p:nvPr/>
          </p:nvSpPr>
          <p:spPr>
            <a:xfrm>
              <a:off x="1963675" y="2328200"/>
              <a:ext cx="193850" cy="363825"/>
            </a:xfrm>
            <a:custGeom>
              <a:avLst/>
              <a:gdLst/>
              <a:ahLst/>
              <a:cxnLst/>
              <a:rect l="l" t="t" r="r" b="b"/>
              <a:pathLst>
                <a:path w="7754" h="14553" extrusionOk="0">
                  <a:moveTo>
                    <a:pt x="0" y="0"/>
                  </a:moveTo>
                  <a:lnTo>
                    <a:pt x="517" y="915"/>
                  </a:lnTo>
                  <a:lnTo>
                    <a:pt x="994" y="1789"/>
                  </a:lnTo>
                  <a:lnTo>
                    <a:pt x="1193" y="2267"/>
                  </a:lnTo>
                  <a:lnTo>
                    <a:pt x="1352" y="2744"/>
                  </a:lnTo>
                  <a:lnTo>
                    <a:pt x="1511" y="3221"/>
                  </a:lnTo>
                  <a:lnTo>
                    <a:pt x="1630" y="3698"/>
                  </a:lnTo>
                  <a:lnTo>
                    <a:pt x="1869" y="5010"/>
                  </a:lnTo>
                  <a:lnTo>
                    <a:pt x="2068" y="6362"/>
                  </a:lnTo>
                  <a:lnTo>
                    <a:pt x="2227" y="7714"/>
                  </a:lnTo>
                  <a:lnTo>
                    <a:pt x="2346" y="9065"/>
                  </a:lnTo>
                  <a:lnTo>
                    <a:pt x="2465" y="10417"/>
                  </a:lnTo>
                  <a:lnTo>
                    <a:pt x="2545" y="11809"/>
                  </a:lnTo>
                  <a:lnTo>
                    <a:pt x="2584" y="13161"/>
                  </a:lnTo>
                  <a:lnTo>
                    <a:pt x="2584" y="14552"/>
                  </a:lnTo>
                  <a:lnTo>
                    <a:pt x="3380" y="13836"/>
                  </a:lnTo>
                  <a:lnTo>
                    <a:pt x="4095" y="13081"/>
                  </a:lnTo>
                  <a:lnTo>
                    <a:pt x="4692" y="12445"/>
                  </a:lnTo>
                  <a:lnTo>
                    <a:pt x="5248" y="11809"/>
                  </a:lnTo>
                  <a:lnTo>
                    <a:pt x="5725" y="11173"/>
                  </a:lnTo>
                  <a:lnTo>
                    <a:pt x="6123" y="10576"/>
                  </a:lnTo>
                  <a:lnTo>
                    <a:pt x="6481" y="10020"/>
                  </a:lnTo>
                  <a:lnTo>
                    <a:pt x="6759" y="9503"/>
                  </a:lnTo>
                  <a:lnTo>
                    <a:pt x="7038" y="8986"/>
                  </a:lnTo>
                  <a:lnTo>
                    <a:pt x="7236" y="8509"/>
                  </a:lnTo>
                  <a:lnTo>
                    <a:pt x="7395" y="8071"/>
                  </a:lnTo>
                  <a:lnTo>
                    <a:pt x="7515" y="7634"/>
                  </a:lnTo>
                  <a:lnTo>
                    <a:pt x="7674" y="6918"/>
                  </a:lnTo>
                  <a:lnTo>
                    <a:pt x="7753" y="6282"/>
                  </a:lnTo>
                  <a:lnTo>
                    <a:pt x="7753" y="5805"/>
                  </a:lnTo>
                  <a:lnTo>
                    <a:pt x="7713" y="5567"/>
                  </a:lnTo>
                  <a:lnTo>
                    <a:pt x="7594" y="5288"/>
                  </a:lnTo>
                  <a:lnTo>
                    <a:pt x="7475" y="5050"/>
                  </a:lnTo>
                  <a:lnTo>
                    <a:pt x="7316" y="4851"/>
                  </a:lnTo>
                  <a:lnTo>
                    <a:pt x="6918" y="4414"/>
                  </a:lnTo>
                  <a:lnTo>
                    <a:pt x="6362" y="3857"/>
                  </a:lnTo>
                  <a:lnTo>
                    <a:pt x="5646" y="3221"/>
                  </a:lnTo>
                  <a:lnTo>
                    <a:pt x="4771" y="2545"/>
                  </a:lnTo>
                  <a:lnTo>
                    <a:pt x="3777" y="1829"/>
                  </a:lnTo>
                  <a:lnTo>
                    <a:pt x="3221" y="1471"/>
                  </a:lnTo>
                  <a:lnTo>
                    <a:pt x="2624" y="1153"/>
                  </a:lnTo>
                  <a:lnTo>
                    <a:pt x="2028" y="835"/>
                  </a:lnTo>
                  <a:lnTo>
                    <a:pt x="1352" y="517"/>
                  </a:lnTo>
                  <a:lnTo>
                    <a:pt x="67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2"/>
            <p:cNvSpPr/>
            <p:nvPr/>
          </p:nvSpPr>
          <p:spPr>
            <a:xfrm>
              <a:off x="1844400" y="2305325"/>
              <a:ext cx="142150" cy="448325"/>
            </a:xfrm>
            <a:custGeom>
              <a:avLst/>
              <a:gdLst/>
              <a:ahLst/>
              <a:cxnLst/>
              <a:rect l="l" t="t" r="r" b="b"/>
              <a:pathLst>
                <a:path w="5686" h="17933" extrusionOk="0">
                  <a:moveTo>
                    <a:pt x="0" y="1"/>
                  </a:moveTo>
                  <a:lnTo>
                    <a:pt x="278" y="836"/>
                  </a:lnTo>
                  <a:lnTo>
                    <a:pt x="596" y="1631"/>
                  </a:lnTo>
                  <a:lnTo>
                    <a:pt x="1312" y="3659"/>
                  </a:lnTo>
                  <a:lnTo>
                    <a:pt x="1988" y="5686"/>
                  </a:lnTo>
                  <a:lnTo>
                    <a:pt x="2545" y="7714"/>
                  </a:lnTo>
                  <a:lnTo>
                    <a:pt x="2783" y="8748"/>
                  </a:lnTo>
                  <a:lnTo>
                    <a:pt x="3022" y="9742"/>
                  </a:lnTo>
                  <a:lnTo>
                    <a:pt x="3221" y="10776"/>
                  </a:lnTo>
                  <a:lnTo>
                    <a:pt x="3380" y="11809"/>
                  </a:lnTo>
                  <a:lnTo>
                    <a:pt x="3539" y="12803"/>
                  </a:lnTo>
                  <a:lnTo>
                    <a:pt x="3658" y="13837"/>
                  </a:lnTo>
                  <a:lnTo>
                    <a:pt x="3737" y="14871"/>
                  </a:lnTo>
                  <a:lnTo>
                    <a:pt x="3777" y="15865"/>
                  </a:lnTo>
                  <a:lnTo>
                    <a:pt x="3817" y="16898"/>
                  </a:lnTo>
                  <a:lnTo>
                    <a:pt x="3817" y="17932"/>
                  </a:lnTo>
                  <a:lnTo>
                    <a:pt x="4771" y="17376"/>
                  </a:lnTo>
                  <a:lnTo>
                    <a:pt x="5686" y="16739"/>
                  </a:lnTo>
                  <a:lnTo>
                    <a:pt x="5527" y="16421"/>
                  </a:lnTo>
                  <a:lnTo>
                    <a:pt x="5328" y="15467"/>
                  </a:lnTo>
                  <a:lnTo>
                    <a:pt x="5169" y="14473"/>
                  </a:lnTo>
                  <a:lnTo>
                    <a:pt x="5089" y="13479"/>
                  </a:lnTo>
                  <a:lnTo>
                    <a:pt x="5010" y="12485"/>
                  </a:lnTo>
                  <a:lnTo>
                    <a:pt x="4930" y="10418"/>
                  </a:lnTo>
                  <a:lnTo>
                    <a:pt x="4851" y="8350"/>
                  </a:lnTo>
                  <a:lnTo>
                    <a:pt x="4771" y="7316"/>
                  </a:lnTo>
                  <a:lnTo>
                    <a:pt x="4731" y="6283"/>
                  </a:lnTo>
                  <a:lnTo>
                    <a:pt x="4612" y="5289"/>
                  </a:lnTo>
                  <a:lnTo>
                    <a:pt x="4453" y="4295"/>
                  </a:lnTo>
                  <a:lnTo>
                    <a:pt x="4254" y="3301"/>
                  </a:lnTo>
                  <a:lnTo>
                    <a:pt x="4016" y="2347"/>
                  </a:lnTo>
                  <a:lnTo>
                    <a:pt x="3658" y="1432"/>
                  </a:lnTo>
                  <a:lnTo>
                    <a:pt x="3300" y="518"/>
                  </a:lnTo>
                  <a:lnTo>
                    <a:pt x="3061" y="478"/>
                  </a:lnTo>
                  <a:lnTo>
                    <a:pt x="1590" y="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2"/>
            <p:cNvSpPr/>
            <p:nvPr/>
          </p:nvSpPr>
          <p:spPr>
            <a:xfrm>
              <a:off x="1531275" y="2367950"/>
              <a:ext cx="58675" cy="84525"/>
            </a:xfrm>
            <a:custGeom>
              <a:avLst/>
              <a:gdLst/>
              <a:ahLst/>
              <a:cxnLst/>
              <a:rect l="l" t="t" r="r" b="b"/>
              <a:pathLst>
                <a:path w="2347" h="3381" extrusionOk="0">
                  <a:moveTo>
                    <a:pt x="1671" y="1"/>
                  </a:moveTo>
                  <a:lnTo>
                    <a:pt x="1591" y="40"/>
                  </a:lnTo>
                  <a:lnTo>
                    <a:pt x="1353" y="160"/>
                  </a:lnTo>
                  <a:lnTo>
                    <a:pt x="1074" y="319"/>
                  </a:lnTo>
                  <a:lnTo>
                    <a:pt x="796" y="597"/>
                  </a:lnTo>
                  <a:lnTo>
                    <a:pt x="557" y="875"/>
                  </a:lnTo>
                  <a:lnTo>
                    <a:pt x="319" y="1193"/>
                  </a:lnTo>
                  <a:lnTo>
                    <a:pt x="160" y="1551"/>
                  </a:lnTo>
                  <a:lnTo>
                    <a:pt x="41" y="1909"/>
                  </a:lnTo>
                  <a:lnTo>
                    <a:pt x="1" y="2227"/>
                  </a:lnTo>
                  <a:lnTo>
                    <a:pt x="80" y="2505"/>
                  </a:lnTo>
                  <a:lnTo>
                    <a:pt x="160" y="2744"/>
                  </a:lnTo>
                  <a:lnTo>
                    <a:pt x="319" y="2943"/>
                  </a:lnTo>
                  <a:lnTo>
                    <a:pt x="518" y="3102"/>
                  </a:lnTo>
                  <a:lnTo>
                    <a:pt x="717" y="3221"/>
                  </a:lnTo>
                  <a:lnTo>
                    <a:pt x="915" y="3301"/>
                  </a:lnTo>
                  <a:lnTo>
                    <a:pt x="1114" y="3380"/>
                  </a:lnTo>
                  <a:lnTo>
                    <a:pt x="1273" y="3380"/>
                  </a:lnTo>
                  <a:lnTo>
                    <a:pt x="1432" y="3301"/>
                  </a:lnTo>
                  <a:lnTo>
                    <a:pt x="1631" y="3181"/>
                  </a:lnTo>
                  <a:lnTo>
                    <a:pt x="1790" y="3022"/>
                  </a:lnTo>
                  <a:lnTo>
                    <a:pt x="1949" y="2784"/>
                  </a:lnTo>
                  <a:lnTo>
                    <a:pt x="2068" y="2505"/>
                  </a:lnTo>
                  <a:lnTo>
                    <a:pt x="2188" y="2227"/>
                  </a:lnTo>
                  <a:lnTo>
                    <a:pt x="2267" y="1869"/>
                  </a:lnTo>
                  <a:lnTo>
                    <a:pt x="2307" y="1551"/>
                  </a:lnTo>
                  <a:lnTo>
                    <a:pt x="2347" y="1233"/>
                  </a:lnTo>
                  <a:lnTo>
                    <a:pt x="2307" y="915"/>
                  </a:lnTo>
                  <a:lnTo>
                    <a:pt x="2267" y="637"/>
                  </a:lnTo>
                  <a:lnTo>
                    <a:pt x="2188" y="398"/>
                  </a:lnTo>
                  <a:lnTo>
                    <a:pt x="2068" y="239"/>
                  </a:lnTo>
                  <a:lnTo>
                    <a:pt x="1949" y="80"/>
                  </a:lnTo>
                  <a:lnTo>
                    <a:pt x="1790" y="40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2"/>
            <p:cNvSpPr/>
            <p:nvPr/>
          </p:nvSpPr>
          <p:spPr>
            <a:xfrm>
              <a:off x="1572025" y="2461375"/>
              <a:ext cx="37800" cy="55700"/>
            </a:xfrm>
            <a:custGeom>
              <a:avLst/>
              <a:gdLst/>
              <a:ahLst/>
              <a:cxnLst/>
              <a:rect l="l" t="t" r="r" b="b"/>
              <a:pathLst>
                <a:path w="1512" h="2228" extrusionOk="0">
                  <a:moveTo>
                    <a:pt x="995" y="1"/>
                  </a:moveTo>
                  <a:lnTo>
                    <a:pt x="836" y="81"/>
                  </a:lnTo>
                  <a:lnTo>
                    <a:pt x="677" y="200"/>
                  </a:lnTo>
                  <a:lnTo>
                    <a:pt x="518" y="399"/>
                  </a:lnTo>
                  <a:lnTo>
                    <a:pt x="319" y="558"/>
                  </a:lnTo>
                  <a:lnTo>
                    <a:pt x="200" y="796"/>
                  </a:lnTo>
                  <a:lnTo>
                    <a:pt x="80" y="1035"/>
                  </a:lnTo>
                  <a:lnTo>
                    <a:pt x="1" y="1273"/>
                  </a:lnTo>
                  <a:lnTo>
                    <a:pt x="1" y="1472"/>
                  </a:lnTo>
                  <a:lnTo>
                    <a:pt x="1" y="1671"/>
                  </a:lnTo>
                  <a:lnTo>
                    <a:pt x="80" y="1830"/>
                  </a:lnTo>
                  <a:lnTo>
                    <a:pt x="200" y="1949"/>
                  </a:lnTo>
                  <a:lnTo>
                    <a:pt x="319" y="2029"/>
                  </a:lnTo>
                  <a:lnTo>
                    <a:pt x="438" y="2108"/>
                  </a:lnTo>
                  <a:lnTo>
                    <a:pt x="677" y="2228"/>
                  </a:lnTo>
                  <a:lnTo>
                    <a:pt x="796" y="2228"/>
                  </a:lnTo>
                  <a:lnTo>
                    <a:pt x="915" y="2188"/>
                  </a:lnTo>
                  <a:lnTo>
                    <a:pt x="1035" y="2108"/>
                  </a:lnTo>
                  <a:lnTo>
                    <a:pt x="1154" y="1989"/>
                  </a:lnTo>
                  <a:lnTo>
                    <a:pt x="1234" y="1830"/>
                  </a:lnTo>
                  <a:lnTo>
                    <a:pt x="1353" y="1671"/>
                  </a:lnTo>
                  <a:lnTo>
                    <a:pt x="1472" y="1234"/>
                  </a:lnTo>
                  <a:lnTo>
                    <a:pt x="1512" y="796"/>
                  </a:lnTo>
                  <a:lnTo>
                    <a:pt x="1472" y="438"/>
                  </a:lnTo>
                  <a:lnTo>
                    <a:pt x="1393" y="279"/>
                  </a:lnTo>
                  <a:lnTo>
                    <a:pt x="1353" y="160"/>
                  </a:lnTo>
                  <a:lnTo>
                    <a:pt x="1234" y="41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2"/>
            <p:cNvSpPr/>
            <p:nvPr/>
          </p:nvSpPr>
          <p:spPr>
            <a:xfrm>
              <a:off x="1612800" y="2357025"/>
              <a:ext cx="34800" cy="56675"/>
            </a:xfrm>
            <a:custGeom>
              <a:avLst/>
              <a:gdLst/>
              <a:ahLst/>
              <a:cxnLst/>
              <a:rect l="l" t="t" r="r" b="b"/>
              <a:pathLst>
                <a:path w="1392" h="2267" extrusionOk="0">
                  <a:moveTo>
                    <a:pt x="756" y="0"/>
                  </a:moveTo>
                  <a:lnTo>
                    <a:pt x="636" y="40"/>
                  </a:lnTo>
                  <a:lnTo>
                    <a:pt x="517" y="159"/>
                  </a:lnTo>
                  <a:lnTo>
                    <a:pt x="398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80" y="994"/>
                  </a:lnTo>
                  <a:lnTo>
                    <a:pt x="40" y="1273"/>
                  </a:lnTo>
                  <a:lnTo>
                    <a:pt x="0" y="1511"/>
                  </a:lnTo>
                  <a:lnTo>
                    <a:pt x="40" y="1710"/>
                  </a:lnTo>
                  <a:lnTo>
                    <a:pt x="119" y="1909"/>
                  </a:lnTo>
                  <a:lnTo>
                    <a:pt x="239" y="2028"/>
                  </a:lnTo>
                  <a:lnTo>
                    <a:pt x="358" y="2147"/>
                  </a:lnTo>
                  <a:lnTo>
                    <a:pt x="517" y="2187"/>
                  </a:lnTo>
                  <a:lnTo>
                    <a:pt x="676" y="2267"/>
                  </a:lnTo>
                  <a:lnTo>
                    <a:pt x="1034" y="2267"/>
                  </a:lnTo>
                  <a:lnTo>
                    <a:pt x="1153" y="2187"/>
                  </a:lnTo>
                  <a:lnTo>
                    <a:pt x="1233" y="2068"/>
                  </a:lnTo>
                  <a:lnTo>
                    <a:pt x="1312" y="1948"/>
                  </a:lnTo>
                  <a:lnTo>
                    <a:pt x="1352" y="1750"/>
                  </a:lnTo>
                  <a:lnTo>
                    <a:pt x="1392" y="1591"/>
                  </a:lnTo>
                  <a:lnTo>
                    <a:pt x="1392" y="1114"/>
                  </a:lnTo>
                  <a:lnTo>
                    <a:pt x="1352" y="676"/>
                  </a:lnTo>
                  <a:lnTo>
                    <a:pt x="1193" y="318"/>
                  </a:lnTo>
                  <a:lnTo>
                    <a:pt x="1113" y="199"/>
                  </a:lnTo>
                  <a:lnTo>
                    <a:pt x="994" y="80"/>
                  </a:lnTo>
                  <a:lnTo>
                    <a:pt x="875" y="4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2"/>
            <p:cNvSpPr/>
            <p:nvPr/>
          </p:nvSpPr>
          <p:spPr>
            <a:xfrm>
              <a:off x="1999450" y="2439525"/>
              <a:ext cx="42775" cy="41775"/>
            </a:xfrm>
            <a:custGeom>
              <a:avLst/>
              <a:gdLst/>
              <a:ahLst/>
              <a:cxnLst/>
              <a:rect l="l" t="t" r="r" b="b"/>
              <a:pathLst>
                <a:path w="1711" h="1671" extrusionOk="0">
                  <a:moveTo>
                    <a:pt x="676" y="0"/>
                  </a:moveTo>
                  <a:lnTo>
                    <a:pt x="517" y="40"/>
                  </a:lnTo>
                  <a:lnTo>
                    <a:pt x="358" y="120"/>
                  </a:lnTo>
                  <a:lnTo>
                    <a:pt x="239" y="239"/>
                  </a:lnTo>
                  <a:lnTo>
                    <a:pt x="159" y="358"/>
                  </a:lnTo>
                  <a:lnTo>
                    <a:pt x="80" y="517"/>
                  </a:lnTo>
                  <a:lnTo>
                    <a:pt x="40" y="676"/>
                  </a:lnTo>
                  <a:lnTo>
                    <a:pt x="0" y="835"/>
                  </a:lnTo>
                  <a:lnTo>
                    <a:pt x="40" y="994"/>
                  </a:lnTo>
                  <a:lnTo>
                    <a:pt x="80" y="1153"/>
                  </a:lnTo>
                  <a:lnTo>
                    <a:pt x="159" y="1312"/>
                  </a:lnTo>
                  <a:lnTo>
                    <a:pt x="279" y="1432"/>
                  </a:lnTo>
                  <a:lnTo>
                    <a:pt x="398" y="1551"/>
                  </a:lnTo>
                  <a:lnTo>
                    <a:pt x="557" y="1591"/>
                  </a:lnTo>
                  <a:lnTo>
                    <a:pt x="716" y="1670"/>
                  </a:lnTo>
                  <a:lnTo>
                    <a:pt x="875" y="1670"/>
                  </a:lnTo>
                  <a:lnTo>
                    <a:pt x="1034" y="1630"/>
                  </a:lnTo>
                  <a:lnTo>
                    <a:pt x="1193" y="1591"/>
                  </a:lnTo>
                  <a:lnTo>
                    <a:pt x="1352" y="1511"/>
                  </a:lnTo>
                  <a:lnTo>
                    <a:pt x="1472" y="1392"/>
                  </a:lnTo>
                  <a:lnTo>
                    <a:pt x="1551" y="1273"/>
                  </a:lnTo>
                  <a:lnTo>
                    <a:pt x="1631" y="1114"/>
                  </a:lnTo>
                  <a:lnTo>
                    <a:pt x="1670" y="994"/>
                  </a:lnTo>
                  <a:lnTo>
                    <a:pt x="1710" y="795"/>
                  </a:lnTo>
                  <a:lnTo>
                    <a:pt x="1670" y="636"/>
                  </a:lnTo>
                  <a:lnTo>
                    <a:pt x="1631" y="477"/>
                  </a:lnTo>
                  <a:lnTo>
                    <a:pt x="1551" y="318"/>
                  </a:lnTo>
                  <a:lnTo>
                    <a:pt x="1432" y="199"/>
                  </a:lnTo>
                  <a:lnTo>
                    <a:pt x="1313" y="120"/>
                  </a:lnTo>
                  <a:lnTo>
                    <a:pt x="1153" y="4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42"/>
          <p:cNvGrpSpPr/>
          <p:nvPr/>
        </p:nvGrpSpPr>
        <p:grpSpPr>
          <a:xfrm>
            <a:off x="-92500" y="119175"/>
            <a:ext cx="1705700" cy="1611250"/>
            <a:chOff x="280850" y="1045975"/>
            <a:chExt cx="1705700" cy="1611250"/>
          </a:xfrm>
        </p:grpSpPr>
        <p:sp>
          <p:nvSpPr>
            <p:cNvPr id="192" name="Google Shape;192;p42"/>
            <p:cNvSpPr/>
            <p:nvPr/>
          </p:nvSpPr>
          <p:spPr>
            <a:xfrm>
              <a:off x="732125" y="1746725"/>
              <a:ext cx="194850" cy="190850"/>
            </a:xfrm>
            <a:custGeom>
              <a:avLst/>
              <a:gdLst/>
              <a:ahLst/>
              <a:cxnLst/>
              <a:rect l="l" t="t" r="r" b="b"/>
              <a:pathLst>
                <a:path w="7794" h="7634" extrusionOk="0">
                  <a:moveTo>
                    <a:pt x="1909" y="0"/>
                  </a:moveTo>
                  <a:lnTo>
                    <a:pt x="1551" y="358"/>
                  </a:lnTo>
                  <a:lnTo>
                    <a:pt x="1233" y="756"/>
                  </a:lnTo>
                  <a:lnTo>
                    <a:pt x="955" y="1113"/>
                  </a:lnTo>
                  <a:lnTo>
                    <a:pt x="716" y="1511"/>
                  </a:lnTo>
                  <a:lnTo>
                    <a:pt x="517" y="1869"/>
                  </a:lnTo>
                  <a:lnTo>
                    <a:pt x="358" y="2266"/>
                  </a:lnTo>
                  <a:lnTo>
                    <a:pt x="239" y="2624"/>
                  </a:lnTo>
                  <a:lnTo>
                    <a:pt x="159" y="2982"/>
                  </a:lnTo>
                  <a:lnTo>
                    <a:pt x="40" y="3698"/>
                  </a:lnTo>
                  <a:lnTo>
                    <a:pt x="0" y="4334"/>
                  </a:lnTo>
                  <a:lnTo>
                    <a:pt x="40" y="4930"/>
                  </a:lnTo>
                  <a:lnTo>
                    <a:pt x="120" y="5407"/>
                  </a:lnTo>
                  <a:lnTo>
                    <a:pt x="597" y="5407"/>
                  </a:lnTo>
                  <a:lnTo>
                    <a:pt x="875" y="5487"/>
                  </a:lnTo>
                  <a:lnTo>
                    <a:pt x="1114" y="5606"/>
                  </a:lnTo>
                  <a:lnTo>
                    <a:pt x="1352" y="5765"/>
                  </a:lnTo>
                  <a:lnTo>
                    <a:pt x="2346" y="6481"/>
                  </a:lnTo>
                  <a:lnTo>
                    <a:pt x="2624" y="6719"/>
                  </a:lnTo>
                  <a:lnTo>
                    <a:pt x="2823" y="6998"/>
                  </a:lnTo>
                  <a:lnTo>
                    <a:pt x="2943" y="7316"/>
                  </a:lnTo>
                  <a:lnTo>
                    <a:pt x="3022" y="7634"/>
                  </a:lnTo>
                  <a:lnTo>
                    <a:pt x="3539" y="7554"/>
                  </a:lnTo>
                  <a:lnTo>
                    <a:pt x="4096" y="7435"/>
                  </a:lnTo>
                  <a:lnTo>
                    <a:pt x="4692" y="7236"/>
                  </a:lnTo>
                  <a:lnTo>
                    <a:pt x="5050" y="7077"/>
                  </a:lnTo>
                  <a:lnTo>
                    <a:pt x="5368" y="6918"/>
                  </a:lnTo>
                  <a:lnTo>
                    <a:pt x="5686" y="6719"/>
                  </a:lnTo>
                  <a:lnTo>
                    <a:pt x="6004" y="6481"/>
                  </a:lnTo>
                  <a:lnTo>
                    <a:pt x="6322" y="6242"/>
                  </a:lnTo>
                  <a:lnTo>
                    <a:pt x="6640" y="5924"/>
                  </a:lnTo>
                  <a:lnTo>
                    <a:pt x="6958" y="5606"/>
                  </a:lnTo>
                  <a:lnTo>
                    <a:pt x="7237" y="5209"/>
                  </a:lnTo>
                  <a:lnTo>
                    <a:pt x="7515" y="4771"/>
                  </a:lnTo>
                  <a:lnTo>
                    <a:pt x="7793" y="4294"/>
                  </a:lnTo>
                  <a:lnTo>
                    <a:pt x="7674" y="4254"/>
                  </a:lnTo>
                  <a:lnTo>
                    <a:pt x="7396" y="4175"/>
                  </a:lnTo>
                  <a:lnTo>
                    <a:pt x="6958" y="4095"/>
                  </a:lnTo>
                  <a:lnTo>
                    <a:pt x="6322" y="4056"/>
                  </a:lnTo>
                  <a:lnTo>
                    <a:pt x="5964" y="4056"/>
                  </a:lnTo>
                  <a:lnTo>
                    <a:pt x="5567" y="4095"/>
                  </a:lnTo>
                  <a:lnTo>
                    <a:pt x="5129" y="4175"/>
                  </a:lnTo>
                  <a:lnTo>
                    <a:pt x="4692" y="4294"/>
                  </a:lnTo>
                  <a:lnTo>
                    <a:pt x="4175" y="4453"/>
                  </a:lnTo>
                  <a:lnTo>
                    <a:pt x="3658" y="4692"/>
                  </a:lnTo>
                  <a:lnTo>
                    <a:pt x="3102" y="4970"/>
                  </a:lnTo>
                  <a:lnTo>
                    <a:pt x="2545" y="5288"/>
                  </a:lnTo>
                  <a:lnTo>
                    <a:pt x="2664" y="4612"/>
                  </a:lnTo>
                  <a:lnTo>
                    <a:pt x="2784" y="4016"/>
                  </a:lnTo>
                  <a:lnTo>
                    <a:pt x="2823" y="3459"/>
                  </a:lnTo>
                  <a:lnTo>
                    <a:pt x="2863" y="2942"/>
                  </a:lnTo>
                  <a:lnTo>
                    <a:pt x="2823" y="2465"/>
                  </a:lnTo>
                  <a:lnTo>
                    <a:pt x="2784" y="2028"/>
                  </a:lnTo>
                  <a:lnTo>
                    <a:pt x="2704" y="1630"/>
                  </a:lnTo>
                  <a:lnTo>
                    <a:pt x="2585" y="1272"/>
                  </a:lnTo>
                  <a:lnTo>
                    <a:pt x="2386" y="716"/>
                  </a:lnTo>
                  <a:lnTo>
                    <a:pt x="2147" y="318"/>
                  </a:lnTo>
                  <a:lnTo>
                    <a:pt x="1988" y="80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2"/>
            <p:cNvSpPr/>
            <p:nvPr/>
          </p:nvSpPr>
          <p:spPr>
            <a:xfrm>
              <a:off x="732125" y="1746725"/>
              <a:ext cx="194850" cy="190850"/>
            </a:xfrm>
            <a:custGeom>
              <a:avLst/>
              <a:gdLst/>
              <a:ahLst/>
              <a:cxnLst/>
              <a:rect l="l" t="t" r="r" b="b"/>
              <a:pathLst>
                <a:path w="7794" h="763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1551" y="358"/>
                  </a:lnTo>
                  <a:lnTo>
                    <a:pt x="1233" y="756"/>
                  </a:lnTo>
                  <a:lnTo>
                    <a:pt x="955" y="1113"/>
                  </a:lnTo>
                  <a:lnTo>
                    <a:pt x="716" y="1511"/>
                  </a:lnTo>
                  <a:lnTo>
                    <a:pt x="517" y="1869"/>
                  </a:lnTo>
                  <a:lnTo>
                    <a:pt x="358" y="2266"/>
                  </a:lnTo>
                  <a:lnTo>
                    <a:pt x="239" y="2624"/>
                  </a:lnTo>
                  <a:lnTo>
                    <a:pt x="159" y="2982"/>
                  </a:lnTo>
                  <a:lnTo>
                    <a:pt x="40" y="3698"/>
                  </a:lnTo>
                  <a:lnTo>
                    <a:pt x="0" y="4334"/>
                  </a:lnTo>
                  <a:lnTo>
                    <a:pt x="40" y="4930"/>
                  </a:lnTo>
                  <a:lnTo>
                    <a:pt x="120" y="5407"/>
                  </a:lnTo>
                  <a:lnTo>
                    <a:pt x="120" y="5407"/>
                  </a:lnTo>
                  <a:lnTo>
                    <a:pt x="318" y="5407"/>
                  </a:lnTo>
                  <a:lnTo>
                    <a:pt x="318" y="5407"/>
                  </a:lnTo>
                  <a:lnTo>
                    <a:pt x="597" y="5407"/>
                  </a:lnTo>
                  <a:lnTo>
                    <a:pt x="875" y="5487"/>
                  </a:lnTo>
                  <a:lnTo>
                    <a:pt x="1114" y="5606"/>
                  </a:lnTo>
                  <a:lnTo>
                    <a:pt x="1352" y="5765"/>
                  </a:lnTo>
                  <a:lnTo>
                    <a:pt x="2346" y="6481"/>
                  </a:lnTo>
                  <a:lnTo>
                    <a:pt x="2346" y="6481"/>
                  </a:lnTo>
                  <a:lnTo>
                    <a:pt x="2624" y="6719"/>
                  </a:lnTo>
                  <a:lnTo>
                    <a:pt x="2823" y="6998"/>
                  </a:lnTo>
                  <a:lnTo>
                    <a:pt x="2943" y="7316"/>
                  </a:lnTo>
                  <a:lnTo>
                    <a:pt x="3022" y="7634"/>
                  </a:lnTo>
                  <a:lnTo>
                    <a:pt x="3022" y="7634"/>
                  </a:lnTo>
                  <a:lnTo>
                    <a:pt x="3539" y="7554"/>
                  </a:lnTo>
                  <a:lnTo>
                    <a:pt x="4096" y="7435"/>
                  </a:lnTo>
                  <a:lnTo>
                    <a:pt x="4692" y="7236"/>
                  </a:lnTo>
                  <a:lnTo>
                    <a:pt x="5050" y="7077"/>
                  </a:lnTo>
                  <a:lnTo>
                    <a:pt x="5368" y="6918"/>
                  </a:lnTo>
                  <a:lnTo>
                    <a:pt x="5686" y="6719"/>
                  </a:lnTo>
                  <a:lnTo>
                    <a:pt x="6004" y="6481"/>
                  </a:lnTo>
                  <a:lnTo>
                    <a:pt x="6322" y="6242"/>
                  </a:lnTo>
                  <a:lnTo>
                    <a:pt x="6640" y="5924"/>
                  </a:lnTo>
                  <a:lnTo>
                    <a:pt x="6958" y="5606"/>
                  </a:lnTo>
                  <a:lnTo>
                    <a:pt x="7237" y="5209"/>
                  </a:lnTo>
                  <a:lnTo>
                    <a:pt x="7515" y="4771"/>
                  </a:lnTo>
                  <a:lnTo>
                    <a:pt x="7793" y="4294"/>
                  </a:lnTo>
                  <a:lnTo>
                    <a:pt x="7793" y="4294"/>
                  </a:lnTo>
                  <a:lnTo>
                    <a:pt x="7674" y="4254"/>
                  </a:lnTo>
                  <a:lnTo>
                    <a:pt x="7396" y="4175"/>
                  </a:lnTo>
                  <a:lnTo>
                    <a:pt x="6958" y="4095"/>
                  </a:lnTo>
                  <a:lnTo>
                    <a:pt x="6322" y="4056"/>
                  </a:lnTo>
                  <a:lnTo>
                    <a:pt x="6322" y="4056"/>
                  </a:lnTo>
                  <a:lnTo>
                    <a:pt x="5964" y="4056"/>
                  </a:lnTo>
                  <a:lnTo>
                    <a:pt x="5567" y="4095"/>
                  </a:lnTo>
                  <a:lnTo>
                    <a:pt x="5129" y="4175"/>
                  </a:lnTo>
                  <a:lnTo>
                    <a:pt x="4692" y="4294"/>
                  </a:lnTo>
                  <a:lnTo>
                    <a:pt x="4175" y="4453"/>
                  </a:lnTo>
                  <a:lnTo>
                    <a:pt x="3658" y="4692"/>
                  </a:lnTo>
                  <a:lnTo>
                    <a:pt x="3102" y="4970"/>
                  </a:lnTo>
                  <a:lnTo>
                    <a:pt x="2545" y="5288"/>
                  </a:lnTo>
                  <a:lnTo>
                    <a:pt x="2545" y="5288"/>
                  </a:lnTo>
                  <a:lnTo>
                    <a:pt x="2664" y="4612"/>
                  </a:lnTo>
                  <a:lnTo>
                    <a:pt x="2784" y="4016"/>
                  </a:lnTo>
                  <a:lnTo>
                    <a:pt x="2823" y="3459"/>
                  </a:lnTo>
                  <a:lnTo>
                    <a:pt x="2863" y="2942"/>
                  </a:lnTo>
                  <a:lnTo>
                    <a:pt x="2823" y="2465"/>
                  </a:lnTo>
                  <a:lnTo>
                    <a:pt x="2784" y="2028"/>
                  </a:lnTo>
                  <a:lnTo>
                    <a:pt x="2704" y="1630"/>
                  </a:lnTo>
                  <a:lnTo>
                    <a:pt x="2585" y="1272"/>
                  </a:lnTo>
                  <a:lnTo>
                    <a:pt x="2386" y="716"/>
                  </a:lnTo>
                  <a:lnTo>
                    <a:pt x="2147" y="318"/>
                  </a:lnTo>
                  <a:lnTo>
                    <a:pt x="1988" y="8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2"/>
            <p:cNvSpPr/>
            <p:nvPr/>
          </p:nvSpPr>
          <p:spPr>
            <a:xfrm>
              <a:off x="559175" y="1881900"/>
              <a:ext cx="248525" cy="321075"/>
            </a:xfrm>
            <a:custGeom>
              <a:avLst/>
              <a:gdLst/>
              <a:ahLst/>
              <a:cxnLst/>
              <a:rect l="l" t="t" r="r" b="b"/>
              <a:pathLst>
                <a:path w="9941" h="12843" extrusionOk="0">
                  <a:moveTo>
                    <a:pt x="5408" y="3539"/>
                  </a:moveTo>
                  <a:lnTo>
                    <a:pt x="5527" y="3738"/>
                  </a:lnTo>
                  <a:lnTo>
                    <a:pt x="5686" y="3937"/>
                  </a:lnTo>
                  <a:lnTo>
                    <a:pt x="5845" y="4294"/>
                  </a:lnTo>
                  <a:lnTo>
                    <a:pt x="5964" y="4732"/>
                  </a:lnTo>
                  <a:lnTo>
                    <a:pt x="6083" y="5249"/>
                  </a:lnTo>
                  <a:lnTo>
                    <a:pt x="6163" y="5925"/>
                  </a:lnTo>
                  <a:lnTo>
                    <a:pt x="6163" y="6720"/>
                  </a:lnTo>
                  <a:lnTo>
                    <a:pt x="6004" y="6759"/>
                  </a:lnTo>
                  <a:lnTo>
                    <a:pt x="5248" y="6759"/>
                  </a:lnTo>
                  <a:lnTo>
                    <a:pt x="4891" y="6680"/>
                  </a:lnTo>
                  <a:lnTo>
                    <a:pt x="4493" y="6561"/>
                  </a:lnTo>
                  <a:lnTo>
                    <a:pt x="4095" y="6362"/>
                  </a:lnTo>
                  <a:lnTo>
                    <a:pt x="4095" y="6084"/>
                  </a:lnTo>
                  <a:lnTo>
                    <a:pt x="4175" y="5765"/>
                  </a:lnTo>
                  <a:lnTo>
                    <a:pt x="4254" y="5368"/>
                  </a:lnTo>
                  <a:lnTo>
                    <a:pt x="4414" y="4931"/>
                  </a:lnTo>
                  <a:lnTo>
                    <a:pt x="4612" y="4453"/>
                  </a:lnTo>
                  <a:lnTo>
                    <a:pt x="4771" y="4215"/>
                  </a:lnTo>
                  <a:lnTo>
                    <a:pt x="4970" y="3976"/>
                  </a:lnTo>
                  <a:lnTo>
                    <a:pt x="5169" y="3778"/>
                  </a:lnTo>
                  <a:lnTo>
                    <a:pt x="5408" y="3539"/>
                  </a:lnTo>
                  <a:close/>
                  <a:moveTo>
                    <a:pt x="3897" y="9185"/>
                  </a:moveTo>
                  <a:lnTo>
                    <a:pt x="4056" y="9225"/>
                  </a:lnTo>
                  <a:lnTo>
                    <a:pt x="4215" y="9304"/>
                  </a:lnTo>
                  <a:lnTo>
                    <a:pt x="4334" y="9463"/>
                  </a:lnTo>
                  <a:lnTo>
                    <a:pt x="4414" y="9662"/>
                  </a:lnTo>
                  <a:lnTo>
                    <a:pt x="4414" y="9861"/>
                  </a:lnTo>
                  <a:lnTo>
                    <a:pt x="4334" y="10059"/>
                  </a:lnTo>
                  <a:lnTo>
                    <a:pt x="4215" y="10139"/>
                  </a:lnTo>
                  <a:lnTo>
                    <a:pt x="4135" y="10219"/>
                  </a:lnTo>
                  <a:lnTo>
                    <a:pt x="4016" y="10258"/>
                  </a:lnTo>
                  <a:lnTo>
                    <a:pt x="3897" y="10258"/>
                  </a:lnTo>
                  <a:lnTo>
                    <a:pt x="3738" y="10219"/>
                  </a:lnTo>
                  <a:lnTo>
                    <a:pt x="3579" y="10139"/>
                  </a:lnTo>
                  <a:lnTo>
                    <a:pt x="3459" y="9980"/>
                  </a:lnTo>
                  <a:lnTo>
                    <a:pt x="3380" y="9821"/>
                  </a:lnTo>
                  <a:lnTo>
                    <a:pt x="3380" y="9622"/>
                  </a:lnTo>
                  <a:lnTo>
                    <a:pt x="3459" y="9423"/>
                  </a:lnTo>
                  <a:lnTo>
                    <a:pt x="3539" y="9304"/>
                  </a:lnTo>
                  <a:lnTo>
                    <a:pt x="3658" y="9264"/>
                  </a:lnTo>
                  <a:lnTo>
                    <a:pt x="3777" y="9225"/>
                  </a:lnTo>
                  <a:lnTo>
                    <a:pt x="3897" y="9185"/>
                  </a:lnTo>
                  <a:close/>
                  <a:moveTo>
                    <a:pt x="7038" y="0"/>
                  </a:moveTo>
                  <a:lnTo>
                    <a:pt x="6720" y="80"/>
                  </a:lnTo>
                  <a:lnTo>
                    <a:pt x="6441" y="239"/>
                  </a:lnTo>
                  <a:lnTo>
                    <a:pt x="5567" y="875"/>
                  </a:lnTo>
                  <a:lnTo>
                    <a:pt x="5050" y="1312"/>
                  </a:lnTo>
                  <a:lnTo>
                    <a:pt x="4533" y="1790"/>
                  </a:lnTo>
                  <a:lnTo>
                    <a:pt x="3976" y="2306"/>
                  </a:lnTo>
                  <a:lnTo>
                    <a:pt x="3420" y="2863"/>
                  </a:lnTo>
                  <a:lnTo>
                    <a:pt x="2863" y="3499"/>
                  </a:lnTo>
                  <a:lnTo>
                    <a:pt x="2306" y="4175"/>
                  </a:lnTo>
                  <a:lnTo>
                    <a:pt x="1789" y="4931"/>
                  </a:lnTo>
                  <a:lnTo>
                    <a:pt x="1352" y="5686"/>
                  </a:lnTo>
                  <a:lnTo>
                    <a:pt x="915" y="6521"/>
                  </a:lnTo>
                  <a:lnTo>
                    <a:pt x="557" y="7396"/>
                  </a:lnTo>
                  <a:lnTo>
                    <a:pt x="279" y="8310"/>
                  </a:lnTo>
                  <a:lnTo>
                    <a:pt x="159" y="8787"/>
                  </a:lnTo>
                  <a:lnTo>
                    <a:pt x="80" y="9264"/>
                  </a:lnTo>
                  <a:lnTo>
                    <a:pt x="40" y="9741"/>
                  </a:lnTo>
                  <a:lnTo>
                    <a:pt x="0" y="10258"/>
                  </a:lnTo>
                  <a:lnTo>
                    <a:pt x="0" y="10775"/>
                  </a:lnTo>
                  <a:lnTo>
                    <a:pt x="0" y="11292"/>
                  </a:lnTo>
                  <a:lnTo>
                    <a:pt x="40" y="11610"/>
                  </a:lnTo>
                  <a:lnTo>
                    <a:pt x="199" y="11928"/>
                  </a:lnTo>
                  <a:lnTo>
                    <a:pt x="358" y="12167"/>
                  </a:lnTo>
                  <a:lnTo>
                    <a:pt x="557" y="12405"/>
                  </a:lnTo>
                  <a:lnTo>
                    <a:pt x="835" y="12604"/>
                  </a:lnTo>
                  <a:lnTo>
                    <a:pt x="1114" y="12723"/>
                  </a:lnTo>
                  <a:lnTo>
                    <a:pt x="1392" y="12803"/>
                  </a:lnTo>
                  <a:lnTo>
                    <a:pt x="1710" y="12843"/>
                  </a:lnTo>
                  <a:lnTo>
                    <a:pt x="1988" y="12843"/>
                  </a:lnTo>
                  <a:lnTo>
                    <a:pt x="2267" y="12763"/>
                  </a:lnTo>
                  <a:lnTo>
                    <a:pt x="2783" y="12525"/>
                  </a:lnTo>
                  <a:lnTo>
                    <a:pt x="3300" y="12286"/>
                  </a:lnTo>
                  <a:lnTo>
                    <a:pt x="3777" y="12047"/>
                  </a:lnTo>
                  <a:lnTo>
                    <a:pt x="4254" y="11769"/>
                  </a:lnTo>
                  <a:lnTo>
                    <a:pt x="4692" y="11451"/>
                  </a:lnTo>
                  <a:lnTo>
                    <a:pt x="5129" y="11173"/>
                  </a:lnTo>
                  <a:lnTo>
                    <a:pt x="5885" y="10537"/>
                  </a:lnTo>
                  <a:lnTo>
                    <a:pt x="6561" y="9821"/>
                  </a:lnTo>
                  <a:lnTo>
                    <a:pt x="7197" y="9105"/>
                  </a:lnTo>
                  <a:lnTo>
                    <a:pt x="7714" y="8390"/>
                  </a:lnTo>
                  <a:lnTo>
                    <a:pt x="8191" y="7634"/>
                  </a:lnTo>
                  <a:lnTo>
                    <a:pt x="8588" y="6919"/>
                  </a:lnTo>
                  <a:lnTo>
                    <a:pt x="8906" y="6203"/>
                  </a:lnTo>
                  <a:lnTo>
                    <a:pt x="9185" y="5487"/>
                  </a:lnTo>
                  <a:lnTo>
                    <a:pt x="9423" y="4811"/>
                  </a:lnTo>
                  <a:lnTo>
                    <a:pt x="9622" y="4175"/>
                  </a:lnTo>
                  <a:lnTo>
                    <a:pt x="9741" y="3579"/>
                  </a:lnTo>
                  <a:lnTo>
                    <a:pt x="9940" y="2585"/>
                  </a:lnTo>
                  <a:lnTo>
                    <a:pt x="9940" y="2386"/>
                  </a:lnTo>
                  <a:lnTo>
                    <a:pt x="9940" y="2227"/>
                  </a:lnTo>
                  <a:lnTo>
                    <a:pt x="9861" y="1909"/>
                  </a:lnTo>
                  <a:lnTo>
                    <a:pt x="9741" y="1591"/>
                  </a:lnTo>
                  <a:lnTo>
                    <a:pt x="9542" y="1312"/>
                  </a:lnTo>
                  <a:lnTo>
                    <a:pt x="9264" y="1074"/>
                  </a:lnTo>
                  <a:lnTo>
                    <a:pt x="8270" y="358"/>
                  </a:lnTo>
                  <a:lnTo>
                    <a:pt x="8032" y="199"/>
                  </a:lnTo>
                  <a:lnTo>
                    <a:pt x="7793" y="80"/>
                  </a:lnTo>
                  <a:lnTo>
                    <a:pt x="751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2"/>
            <p:cNvSpPr/>
            <p:nvPr/>
          </p:nvSpPr>
          <p:spPr>
            <a:xfrm>
              <a:off x="643650" y="2111500"/>
              <a:ext cx="25875" cy="26875"/>
            </a:xfrm>
            <a:custGeom>
              <a:avLst/>
              <a:gdLst/>
              <a:ahLst/>
              <a:cxnLst/>
              <a:rect l="l" t="t" r="r" b="b"/>
              <a:pathLst>
                <a:path w="1035" h="1075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59" y="1035"/>
                  </a:lnTo>
                  <a:lnTo>
                    <a:pt x="200" y="955"/>
                  </a:lnTo>
                  <a:lnTo>
                    <a:pt x="200" y="955"/>
                  </a:lnTo>
                  <a:lnTo>
                    <a:pt x="80" y="796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160" y="120"/>
                  </a:lnTo>
                  <a:lnTo>
                    <a:pt x="279" y="80"/>
                  </a:lnTo>
                  <a:lnTo>
                    <a:pt x="398" y="41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677" y="41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955" y="279"/>
                  </a:lnTo>
                  <a:lnTo>
                    <a:pt x="1035" y="478"/>
                  </a:lnTo>
                  <a:lnTo>
                    <a:pt x="1035" y="677"/>
                  </a:lnTo>
                  <a:lnTo>
                    <a:pt x="955" y="875"/>
                  </a:lnTo>
                  <a:lnTo>
                    <a:pt x="955" y="875"/>
                  </a:lnTo>
                  <a:lnTo>
                    <a:pt x="836" y="955"/>
                  </a:lnTo>
                  <a:lnTo>
                    <a:pt x="756" y="1035"/>
                  </a:lnTo>
                  <a:lnTo>
                    <a:pt x="637" y="107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2"/>
            <p:cNvSpPr/>
            <p:nvPr/>
          </p:nvSpPr>
          <p:spPr>
            <a:xfrm>
              <a:off x="661550" y="1970350"/>
              <a:ext cx="51700" cy="80550"/>
            </a:xfrm>
            <a:custGeom>
              <a:avLst/>
              <a:gdLst/>
              <a:ahLst/>
              <a:cxnLst/>
              <a:rect l="l" t="t" r="r" b="b"/>
              <a:pathLst>
                <a:path w="2068" h="3222" fill="none" extrusionOk="0">
                  <a:moveTo>
                    <a:pt x="1511" y="3221"/>
                  </a:moveTo>
                  <a:lnTo>
                    <a:pt x="1511" y="3221"/>
                  </a:lnTo>
                  <a:lnTo>
                    <a:pt x="1153" y="3221"/>
                  </a:lnTo>
                  <a:lnTo>
                    <a:pt x="796" y="3142"/>
                  </a:lnTo>
                  <a:lnTo>
                    <a:pt x="398" y="3023"/>
                  </a:lnTo>
                  <a:lnTo>
                    <a:pt x="0" y="2824"/>
                  </a:lnTo>
                  <a:lnTo>
                    <a:pt x="0" y="2824"/>
                  </a:lnTo>
                  <a:lnTo>
                    <a:pt x="0" y="2546"/>
                  </a:lnTo>
                  <a:lnTo>
                    <a:pt x="80" y="2227"/>
                  </a:lnTo>
                  <a:lnTo>
                    <a:pt x="159" y="1830"/>
                  </a:lnTo>
                  <a:lnTo>
                    <a:pt x="319" y="1393"/>
                  </a:lnTo>
                  <a:lnTo>
                    <a:pt x="517" y="915"/>
                  </a:lnTo>
                  <a:lnTo>
                    <a:pt x="676" y="677"/>
                  </a:lnTo>
                  <a:lnTo>
                    <a:pt x="875" y="438"/>
                  </a:lnTo>
                  <a:lnTo>
                    <a:pt x="1074" y="240"/>
                  </a:lnTo>
                  <a:lnTo>
                    <a:pt x="1313" y="1"/>
                  </a:lnTo>
                  <a:lnTo>
                    <a:pt x="1313" y="1"/>
                  </a:lnTo>
                  <a:lnTo>
                    <a:pt x="1432" y="200"/>
                  </a:lnTo>
                  <a:lnTo>
                    <a:pt x="1591" y="399"/>
                  </a:lnTo>
                  <a:lnTo>
                    <a:pt x="1750" y="756"/>
                  </a:lnTo>
                  <a:lnTo>
                    <a:pt x="1869" y="1194"/>
                  </a:lnTo>
                  <a:lnTo>
                    <a:pt x="1988" y="1711"/>
                  </a:lnTo>
                  <a:lnTo>
                    <a:pt x="2068" y="2387"/>
                  </a:lnTo>
                  <a:lnTo>
                    <a:pt x="2068" y="3182"/>
                  </a:lnTo>
                  <a:lnTo>
                    <a:pt x="2068" y="3182"/>
                  </a:lnTo>
                  <a:lnTo>
                    <a:pt x="1909" y="3221"/>
                  </a:lnTo>
                  <a:lnTo>
                    <a:pt x="1511" y="3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2"/>
            <p:cNvSpPr/>
            <p:nvPr/>
          </p:nvSpPr>
          <p:spPr>
            <a:xfrm>
              <a:off x="559175" y="1881900"/>
              <a:ext cx="248525" cy="321075"/>
            </a:xfrm>
            <a:custGeom>
              <a:avLst/>
              <a:gdLst/>
              <a:ahLst/>
              <a:cxnLst/>
              <a:rect l="l" t="t" r="r" b="b"/>
              <a:pathLst>
                <a:path w="9941" h="12843" fill="none" extrusionOk="0">
                  <a:moveTo>
                    <a:pt x="7236" y="0"/>
                  </a:moveTo>
                  <a:lnTo>
                    <a:pt x="7236" y="0"/>
                  </a:lnTo>
                  <a:lnTo>
                    <a:pt x="7038" y="0"/>
                  </a:lnTo>
                  <a:lnTo>
                    <a:pt x="7038" y="0"/>
                  </a:lnTo>
                  <a:lnTo>
                    <a:pt x="6720" y="80"/>
                  </a:lnTo>
                  <a:lnTo>
                    <a:pt x="6441" y="239"/>
                  </a:lnTo>
                  <a:lnTo>
                    <a:pt x="6441" y="239"/>
                  </a:lnTo>
                  <a:lnTo>
                    <a:pt x="5567" y="875"/>
                  </a:lnTo>
                  <a:lnTo>
                    <a:pt x="5050" y="1312"/>
                  </a:lnTo>
                  <a:lnTo>
                    <a:pt x="4533" y="1790"/>
                  </a:lnTo>
                  <a:lnTo>
                    <a:pt x="3976" y="2306"/>
                  </a:lnTo>
                  <a:lnTo>
                    <a:pt x="3420" y="2863"/>
                  </a:lnTo>
                  <a:lnTo>
                    <a:pt x="2863" y="3499"/>
                  </a:lnTo>
                  <a:lnTo>
                    <a:pt x="2306" y="4175"/>
                  </a:lnTo>
                  <a:lnTo>
                    <a:pt x="1789" y="4931"/>
                  </a:lnTo>
                  <a:lnTo>
                    <a:pt x="1352" y="5686"/>
                  </a:lnTo>
                  <a:lnTo>
                    <a:pt x="915" y="6521"/>
                  </a:lnTo>
                  <a:lnTo>
                    <a:pt x="557" y="7396"/>
                  </a:lnTo>
                  <a:lnTo>
                    <a:pt x="279" y="8310"/>
                  </a:lnTo>
                  <a:lnTo>
                    <a:pt x="159" y="8787"/>
                  </a:lnTo>
                  <a:lnTo>
                    <a:pt x="80" y="9264"/>
                  </a:lnTo>
                  <a:lnTo>
                    <a:pt x="40" y="9741"/>
                  </a:lnTo>
                  <a:lnTo>
                    <a:pt x="0" y="10258"/>
                  </a:lnTo>
                  <a:lnTo>
                    <a:pt x="0" y="10775"/>
                  </a:lnTo>
                  <a:lnTo>
                    <a:pt x="0" y="11292"/>
                  </a:lnTo>
                  <a:lnTo>
                    <a:pt x="0" y="11292"/>
                  </a:lnTo>
                  <a:lnTo>
                    <a:pt x="40" y="11610"/>
                  </a:lnTo>
                  <a:lnTo>
                    <a:pt x="199" y="11928"/>
                  </a:lnTo>
                  <a:lnTo>
                    <a:pt x="358" y="12167"/>
                  </a:lnTo>
                  <a:lnTo>
                    <a:pt x="557" y="12405"/>
                  </a:lnTo>
                  <a:lnTo>
                    <a:pt x="835" y="12604"/>
                  </a:lnTo>
                  <a:lnTo>
                    <a:pt x="1114" y="12723"/>
                  </a:lnTo>
                  <a:lnTo>
                    <a:pt x="1392" y="12803"/>
                  </a:lnTo>
                  <a:lnTo>
                    <a:pt x="1710" y="12843"/>
                  </a:lnTo>
                  <a:lnTo>
                    <a:pt x="1710" y="12843"/>
                  </a:lnTo>
                  <a:lnTo>
                    <a:pt x="1988" y="12843"/>
                  </a:lnTo>
                  <a:lnTo>
                    <a:pt x="2267" y="12763"/>
                  </a:lnTo>
                  <a:lnTo>
                    <a:pt x="2267" y="12763"/>
                  </a:lnTo>
                  <a:lnTo>
                    <a:pt x="2783" y="12525"/>
                  </a:lnTo>
                  <a:lnTo>
                    <a:pt x="3300" y="12286"/>
                  </a:lnTo>
                  <a:lnTo>
                    <a:pt x="3777" y="12047"/>
                  </a:lnTo>
                  <a:lnTo>
                    <a:pt x="4254" y="11769"/>
                  </a:lnTo>
                  <a:lnTo>
                    <a:pt x="4692" y="11451"/>
                  </a:lnTo>
                  <a:lnTo>
                    <a:pt x="5129" y="11173"/>
                  </a:lnTo>
                  <a:lnTo>
                    <a:pt x="5885" y="10537"/>
                  </a:lnTo>
                  <a:lnTo>
                    <a:pt x="6561" y="9821"/>
                  </a:lnTo>
                  <a:lnTo>
                    <a:pt x="7197" y="9105"/>
                  </a:lnTo>
                  <a:lnTo>
                    <a:pt x="7714" y="8390"/>
                  </a:lnTo>
                  <a:lnTo>
                    <a:pt x="8191" y="7634"/>
                  </a:lnTo>
                  <a:lnTo>
                    <a:pt x="8588" y="6919"/>
                  </a:lnTo>
                  <a:lnTo>
                    <a:pt x="8906" y="6203"/>
                  </a:lnTo>
                  <a:lnTo>
                    <a:pt x="9185" y="5487"/>
                  </a:lnTo>
                  <a:lnTo>
                    <a:pt x="9423" y="4811"/>
                  </a:lnTo>
                  <a:lnTo>
                    <a:pt x="9622" y="4175"/>
                  </a:lnTo>
                  <a:lnTo>
                    <a:pt x="9741" y="3579"/>
                  </a:lnTo>
                  <a:lnTo>
                    <a:pt x="9940" y="2585"/>
                  </a:lnTo>
                  <a:lnTo>
                    <a:pt x="9940" y="2585"/>
                  </a:lnTo>
                  <a:lnTo>
                    <a:pt x="9940" y="2386"/>
                  </a:lnTo>
                  <a:lnTo>
                    <a:pt x="9940" y="2227"/>
                  </a:lnTo>
                  <a:lnTo>
                    <a:pt x="9940" y="2227"/>
                  </a:lnTo>
                  <a:lnTo>
                    <a:pt x="9861" y="1909"/>
                  </a:lnTo>
                  <a:lnTo>
                    <a:pt x="9741" y="1591"/>
                  </a:lnTo>
                  <a:lnTo>
                    <a:pt x="9542" y="1312"/>
                  </a:lnTo>
                  <a:lnTo>
                    <a:pt x="9264" y="1074"/>
                  </a:lnTo>
                  <a:lnTo>
                    <a:pt x="8270" y="358"/>
                  </a:lnTo>
                  <a:lnTo>
                    <a:pt x="8270" y="358"/>
                  </a:lnTo>
                  <a:lnTo>
                    <a:pt x="8032" y="199"/>
                  </a:lnTo>
                  <a:lnTo>
                    <a:pt x="7793" y="80"/>
                  </a:lnTo>
                  <a:lnTo>
                    <a:pt x="7515" y="0"/>
                  </a:lnTo>
                  <a:lnTo>
                    <a:pt x="72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2"/>
            <p:cNvSpPr/>
            <p:nvPr/>
          </p:nvSpPr>
          <p:spPr>
            <a:xfrm>
              <a:off x="643650" y="2111500"/>
              <a:ext cx="25875" cy="26875"/>
            </a:xfrm>
            <a:custGeom>
              <a:avLst/>
              <a:gdLst/>
              <a:ahLst/>
              <a:cxnLst/>
              <a:rect l="l" t="t" r="r" b="b"/>
              <a:pathLst>
                <a:path w="1035" h="1075" extrusionOk="0">
                  <a:moveTo>
                    <a:pt x="518" y="1"/>
                  </a:moveTo>
                  <a:lnTo>
                    <a:pt x="398" y="41"/>
                  </a:lnTo>
                  <a:lnTo>
                    <a:pt x="279" y="80"/>
                  </a:lnTo>
                  <a:lnTo>
                    <a:pt x="160" y="120"/>
                  </a:lnTo>
                  <a:lnTo>
                    <a:pt x="8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796"/>
                  </a:lnTo>
                  <a:lnTo>
                    <a:pt x="200" y="955"/>
                  </a:lnTo>
                  <a:lnTo>
                    <a:pt x="359" y="1035"/>
                  </a:lnTo>
                  <a:lnTo>
                    <a:pt x="518" y="1074"/>
                  </a:lnTo>
                  <a:lnTo>
                    <a:pt x="637" y="1074"/>
                  </a:lnTo>
                  <a:lnTo>
                    <a:pt x="756" y="1035"/>
                  </a:lnTo>
                  <a:lnTo>
                    <a:pt x="836" y="955"/>
                  </a:lnTo>
                  <a:lnTo>
                    <a:pt x="955" y="875"/>
                  </a:lnTo>
                  <a:lnTo>
                    <a:pt x="1035" y="677"/>
                  </a:lnTo>
                  <a:lnTo>
                    <a:pt x="1035" y="478"/>
                  </a:lnTo>
                  <a:lnTo>
                    <a:pt x="955" y="279"/>
                  </a:lnTo>
                  <a:lnTo>
                    <a:pt x="836" y="120"/>
                  </a:lnTo>
                  <a:lnTo>
                    <a:pt x="677" y="41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2"/>
            <p:cNvSpPr/>
            <p:nvPr/>
          </p:nvSpPr>
          <p:spPr>
            <a:xfrm>
              <a:off x="643650" y="2111500"/>
              <a:ext cx="25875" cy="26875"/>
            </a:xfrm>
            <a:custGeom>
              <a:avLst/>
              <a:gdLst/>
              <a:ahLst/>
              <a:cxnLst/>
              <a:rect l="l" t="t" r="r" b="b"/>
              <a:pathLst>
                <a:path w="1035" h="1075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98" y="41"/>
                  </a:lnTo>
                  <a:lnTo>
                    <a:pt x="279" y="80"/>
                  </a:lnTo>
                  <a:lnTo>
                    <a:pt x="160" y="120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796"/>
                  </a:lnTo>
                  <a:lnTo>
                    <a:pt x="200" y="955"/>
                  </a:lnTo>
                  <a:lnTo>
                    <a:pt x="200" y="955"/>
                  </a:lnTo>
                  <a:lnTo>
                    <a:pt x="359" y="1035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37" y="1074"/>
                  </a:lnTo>
                  <a:lnTo>
                    <a:pt x="756" y="1035"/>
                  </a:lnTo>
                  <a:lnTo>
                    <a:pt x="836" y="955"/>
                  </a:lnTo>
                  <a:lnTo>
                    <a:pt x="955" y="875"/>
                  </a:lnTo>
                  <a:lnTo>
                    <a:pt x="955" y="875"/>
                  </a:lnTo>
                  <a:lnTo>
                    <a:pt x="1035" y="677"/>
                  </a:lnTo>
                  <a:lnTo>
                    <a:pt x="1035" y="478"/>
                  </a:lnTo>
                  <a:lnTo>
                    <a:pt x="955" y="279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677" y="41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2"/>
            <p:cNvSpPr/>
            <p:nvPr/>
          </p:nvSpPr>
          <p:spPr>
            <a:xfrm>
              <a:off x="661550" y="1970350"/>
              <a:ext cx="51700" cy="80550"/>
            </a:xfrm>
            <a:custGeom>
              <a:avLst/>
              <a:gdLst/>
              <a:ahLst/>
              <a:cxnLst/>
              <a:rect l="l" t="t" r="r" b="b"/>
              <a:pathLst>
                <a:path w="2068" h="3222" extrusionOk="0">
                  <a:moveTo>
                    <a:pt x="1313" y="1"/>
                  </a:moveTo>
                  <a:lnTo>
                    <a:pt x="1074" y="240"/>
                  </a:lnTo>
                  <a:lnTo>
                    <a:pt x="875" y="438"/>
                  </a:lnTo>
                  <a:lnTo>
                    <a:pt x="676" y="677"/>
                  </a:lnTo>
                  <a:lnTo>
                    <a:pt x="517" y="915"/>
                  </a:lnTo>
                  <a:lnTo>
                    <a:pt x="319" y="1393"/>
                  </a:lnTo>
                  <a:lnTo>
                    <a:pt x="159" y="1830"/>
                  </a:lnTo>
                  <a:lnTo>
                    <a:pt x="80" y="2227"/>
                  </a:lnTo>
                  <a:lnTo>
                    <a:pt x="0" y="2546"/>
                  </a:lnTo>
                  <a:lnTo>
                    <a:pt x="0" y="2824"/>
                  </a:lnTo>
                  <a:lnTo>
                    <a:pt x="398" y="3023"/>
                  </a:lnTo>
                  <a:lnTo>
                    <a:pt x="796" y="3142"/>
                  </a:lnTo>
                  <a:lnTo>
                    <a:pt x="1153" y="3221"/>
                  </a:lnTo>
                  <a:lnTo>
                    <a:pt x="1909" y="3221"/>
                  </a:lnTo>
                  <a:lnTo>
                    <a:pt x="2068" y="3182"/>
                  </a:lnTo>
                  <a:lnTo>
                    <a:pt x="2068" y="2387"/>
                  </a:lnTo>
                  <a:lnTo>
                    <a:pt x="1988" y="1711"/>
                  </a:lnTo>
                  <a:lnTo>
                    <a:pt x="1869" y="1194"/>
                  </a:lnTo>
                  <a:lnTo>
                    <a:pt x="1750" y="756"/>
                  </a:lnTo>
                  <a:lnTo>
                    <a:pt x="1591" y="399"/>
                  </a:lnTo>
                  <a:lnTo>
                    <a:pt x="1432" y="20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2"/>
            <p:cNvSpPr/>
            <p:nvPr/>
          </p:nvSpPr>
          <p:spPr>
            <a:xfrm>
              <a:off x="661550" y="1970350"/>
              <a:ext cx="51700" cy="80550"/>
            </a:xfrm>
            <a:custGeom>
              <a:avLst/>
              <a:gdLst/>
              <a:ahLst/>
              <a:cxnLst/>
              <a:rect l="l" t="t" r="r" b="b"/>
              <a:pathLst>
                <a:path w="2068" h="3222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74" y="240"/>
                  </a:lnTo>
                  <a:lnTo>
                    <a:pt x="875" y="438"/>
                  </a:lnTo>
                  <a:lnTo>
                    <a:pt x="676" y="677"/>
                  </a:lnTo>
                  <a:lnTo>
                    <a:pt x="517" y="915"/>
                  </a:lnTo>
                  <a:lnTo>
                    <a:pt x="319" y="1393"/>
                  </a:lnTo>
                  <a:lnTo>
                    <a:pt x="159" y="1830"/>
                  </a:lnTo>
                  <a:lnTo>
                    <a:pt x="80" y="2227"/>
                  </a:lnTo>
                  <a:lnTo>
                    <a:pt x="0" y="2546"/>
                  </a:lnTo>
                  <a:lnTo>
                    <a:pt x="0" y="2824"/>
                  </a:lnTo>
                  <a:lnTo>
                    <a:pt x="0" y="2824"/>
                  </a:lnTo>
                  <a:lnTo>
                    <a:pt x="398" y="3023"/>
                  </a:lnTo>
                  <a:lnTo>
                    <a:pt x="796" y="3142"/>
                  </a:lnTo>
                  <a:lnTo>
                    <a:pt x="1153" y="3221"/>
                  </a:lnTo>
                  <a:lnTo>
                    <a:pt x="1511" y="3221"/>
                  </a:lnTo>
                  <a:lnTo>
                    <a:pt x="1511" y="3221"/>
                  </a:lnTo>
                  <a:lnTo>
                    <a:pt x="1909" y="3221"/>
                  </a:lnTo>
                  <a:lnTo>
                    <a:pt x="2068" y="3182"/>
                  </a:lnTo>
                  <a:lnTo>
                    <a:pt x="2068" y="3182"/>
                  </a:lnTo>
                  <a:lnTo>
                    <a:pt x="2068" y="2387"/>
                  </a:lnTo>
                  <a:lnTo>
                    <a:pt x="1988" y="1711"/>
                  </a:lnTo>
                  <a:lnTo>
                    <a:pt x="1869" y="1194"/>
                  </a:lnTo>
                  <a:lnTo>
                    <a:pt x="1750" y="756"/>
                  </a:lnTo>
                  <a:lnTo>
                    <a:pt x="1591" y="399"/>
                  </a:lnTo>
                  <a:lnTo>
                    <a:pt x="1432" y="200"/>
                  </a:lnTo>
                  <a:lnTo>
                    <a:pt x="13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2"/>
            <p:cNvSpPr/>
            <p:nvPr/>
          </p:nvSpPr>
          <p:spPr>
            <a:xfrm>
              <a:off x="430950" y="1748700"/>
              <a:ext cx="153100" cy="144150"/>
            </a:xfrm>
            <a:custGeom>
              <a:avLst/>
              <a:gdLst/>
              <a:ahLst/>
              <a:cxnLst/>
              <a:rect l="l" t="t" r="r" b="b"/>
              <a:pathLst>
                <a:path w="6124" h="5766" extrusionOk="0">
                  <a:moveTo>
                    <a:pt x="915" y="1"/>
                  </a:moveTo>
                  <a:lnTo>
                    <a:pt x="676" y="359"/>
                  </a:lnTo>
                  <a:lnTo>
                    <a:pt x="517" y="677"/>
                  </a:lnTo>
                  <a:lnTo>
                    <a:pt x="358" y="1034"/>
                  </a:lnTo>
                  <a:lnTo>
                    <a:pt x="239" y="1353"/>
                  </a:lnTo>
                  <a:lnTo>
                    <a:pt x="120" y="1671"/>
                  </a:lnTo>
                  <a:lnTo>
                    <a:pt x="80" y="1989"/>
                  </a:lnTo>
                  <a:lnTo>
                    <a:pt x="0" y="2625"/>
                  </a:lnTo>
                  <a:lnTo>
                    <a:pt x="40" y="3181"/>
                  </a:lnTo>
                  <a:lnTo>
                    <a:pt x="120" y="3659"/>
                  </a:lnTo>
                  <a:lnTo>
                    <a:pt x="239" y="4136"/>
                  </a:lnTo>
                  <a:lnTo>
                    <a:pt x="358" y="4493"/>
                  </a:lnTo>
                  <a:lnTo>
                    <a:pt x="557" y="4454"/>
                  </a:lnTo>
                  <a:lnTo>
                    <a:pt x="756" y="4414"/>
                  </a:lnTo>
                  <a:lnTo>
                    <a:pt x="1074" y="4454"/>
                  </a:lnTo>
                  <a:lnTo>
                    <a:pt x="1352" y="4573"/>
                  </a:lnTo>
                  <a:lnTo>
                    <a:pt x="2227" y="4971"/>
                  </a:lnTo>
                  <a:lnTo>
                    <a:pt x="2465" y="5130"/>
                  </a:lnTo>
                  <a:lnTo>
                    <a:pt x="2704" y="5328"/>
                  </a:lnTo>
                  <a:lnTo>
                    <a:pt x="2863" y="5527"/>
                  </a:lnTo>
                  <a:lnTo>
                    <a:pt x="2942" y="5766"/>
                  </a:lnTo>
                  <a:lnTo>
                    <a:pt x="3340" y="5646"/>
                  </a:lnTo>
                  <a:lnTo>
                    <a:pt x="3738" y="5448"/>
                  </a:lnTo>
                  <a:lnTo>
                    <a:pt x="4215" y="5209"/>
                  </a:lnTo>
                  <a:lnTo>
                    <a:pt x="4652" y="4891"/>
                  </a:lnTo>
                  <a:lnTo>
                    <a:pt x="5089" y="4454"/>
                  </a:lnTo>
                  <a:lnTo>
                    <a:pt x="5328" y="4175"/>
                  </a:lnTo>
                  <a:lnTo>
                    <a:pt x="5527" y="3897"/>
                  </a:lnTo>
                  <a:lnTo>
                    <a:pt x="5686" y="3579"/>
                  </a:lnTo>
                  <a:lnTo>
                    <a:pt x="5885" y="3261"/>
                  </a:lnTo>
                  <a:lnTo>
                    <a:pt x="6004" y="2863"/>
                  </a:lnTo>
                  <a:lnTo>
                    <a:pt x="6123" y="2466"/>
                  </a:lnTo>
                  <a:lnTo>
                    <a:pt x="6004" y="2426"/>
                  </a:lnTo>
                  <a:lnTo>
                    <a:pt x="5368" y="2426"/>
                  </a:lnTo>
                  <a:lnTo>
                    <a:pt x="5010" y="2466"/>
                  </a:lnTo>
                  <a:lnTo>
                    <a:pt x="4652" y="2545"/>
                  </a:lnTo>
                  <a:lnTo>
                    <a:pt x="4215" y="2704"/>
                  </a:lnTo>
                  <a:lnTo>
                    <a:pt x="3777" y="2903"/>
                  </a:lnTo>
                  <a:lnTo>
                    <a:pt x="3261" y="3181"/>
                  </a:lnTo>
                  <a:lnTo>
                    <a:pt x="2744" y="3579"/>
                  </a:lnTo>
                  <a:lnTo>
                    <a:pt x="2187" y="4016"/>
                  </a:lnTo>
                  <a:lnTo>
                    <a:pt x="2227" y="3500"/>
                  </a:lnTo>
                  <a:lnTo>
                    <a:pt x="2227" y="2983"/>
                  </a:lnTo>
                  <a:lnTo>
                    <a:pt x="2147" y="2545"/>
                  </a:lnTo>
                  <a:lnTo>
                    <a:pt x="2108" y="2148"/>
                  </a:lnTo>
                  <a:lnTo>
                    <a:pt x="1988" y="1790"/>
                  </a:lnTo>
                  <a:lnTo>
                    <a:pt x="1909" y="1432"/>
                  </a:lnTo>
                  <a:lnTo>
                    <a:pt x="1630" y="915"/>
                  </a:lnTo>
                  <a:lnTo>
                    <a:pt x="1392" y="478"/>
                  </a:lnTo>
                  <a:lnTo>
                    <a:pt x="1153" y="199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2"/>
            <p:cNvSpPr/>
            <p:nvPr/>
          </p:nvSpPr>
          <p:spPr>
            <a:xfrm>
              <a:off x="430950" y="1748700"/>
              <a:ext cx="153100" cy="144150"/>
            </a:xfrm>
            <a:custGeom>
              <a:avLst/>
              <a:gdLst/>
              <a:ahLst/>
              <a:cxnLst/>
              <a:rect l="l" t="t" r="r" b="b"/>
              <a:pathLst>
                <a:path w="6124" h="5766" fill="none" extrusionOk="0">
                  <a:moveTo>
                    <a:pt x="915" y="1"/>
                  </a:moveTo>
                  <a:lnTo>
                    <a:pt x="915" y="1"/>
                  </a:lnTo>
                  <a:lnTo>
                    <a:pt x="676" y="359"/>
                  </a:lnTo>
                  <a:lnTo>
                    <a:pt x="517" y="677"/>
                  </a:lnTo>
                  <a:lnTo>
                    <a:pt x="358" y="1034"/>
                  </a:lnTo>
                  <a:lnTo>
                    <a:pt x="239" y="1353"/>
                  </a:lnTo>
                  <a:lnTo>
                    <a:pt x="120" y="1671"/>
                  </a:lnTo>
                  <a:lnTo>
                    <a:pt x="80" y="1989"/>
                  </a:lnTo>
                  <a:lnTo>
                    <a:pt x="0" y="2625"/>
                  </a:lnTo>
                  <a:lnTo>
                    <a:pt x="40" y="3181"/>
                  </a:lnTo>
                  <a:lnTo>
                    <a:pt x="120" y="3659"/>
                  </a:lnTo>
                  <a:lnTo>
                    <a:pt x="239" y="4136"/>
                  </a:lnTo>
                  <a:lnTo>
                    <a:pt x="358" y="4493"/>
                  </a:lnTo>
                  <a:lnTo>
                    <a:pt x="358" y="4493"/>
                  </a:lnTo>
                  <a:lnTo>
                    <a:pt x="557" y="4454"/>
                  </a:lnTo>
                  <a:lnTo>
                    <a:pt x="756" y="4414"/>
                  </a:lnTo>
                  <a:lnTo>
                    <a:pt x="756" y="4414"/>
                  </a:lnTo>
                  <a:lnTo>
                    <a:pt x="1074" y="4454"/>
                  </a:lnTo>
                  <a:lnTo>
                    <a:pt x="1352" y="4573"/>
                  </a:lnTo>
                  <a:lnTo>
                    <a:pt x="2227" y="4971"/>
                  </a:lnTo>
                  <a:lnTo>
                    <a:pt x="2227" y="4971"/>
                  </a:lnTo>
                  <a:lnTo>
                    <a:pt x="2465" y="5130"/>
                  </a:lnTo>
                  <a:lnTo>
                    <a:pt x="2704" y="5328"/>
                  </a:lnTo>
                  <a:lnTo>
                    <a:pt x="2863" y="5527"/>
                  </a:lnTo>
                  <a:lnTo>
                    <a:pt x="2942" y="5766"/>
                  </a:lnTo>
                  <a:lnTo>
                    <a:pt x="2942" y="5766"/>
                  </a:lnTo>
                  <a:lnTo>
                    <a:pt x="3340" y="5646"/>
                  </a:lnTo>
                  <a:lnTo>
                    <a:pt x="3738" y="5448"/>
                  </a:lnTo>
                  <a:lnTo>
                    <a:pt x="4215" y="5209"/>
                  </a:lnTo>
                  <a:lnTo>
                    <a:pt x="4652" y="4891"/>
                  </a:lnTo>
                  <a:lnTo>
                    <a:pt x="5089" y="4454"/>
                  </a:lnTo>
                  <a:lnTo>
                    <a:pt x="5328" y="4175"/>
                  </a:lnTo>
                  <a:lnTo>
                    <a:pt x="5527" y="3897"/>
                  </a:lnTo>
                  <a:lnTo>
                    <a:pt x="5686" y="3579"/>
                  </a:lnTo>
                  <a:lnTo>
                    <a:pt x="5885" y="3261"/>
                  </a:lnTo>
                  <a:lnTo>
                    <a:pt x="6004" y="2863"/>
                  </a:lnTo>
                  <a:lnTo>
                    <a:pt x="6123" y="2466"/>
                  </a:lnTo>
                  <a:lnTo>
                    <a:pt x="6123" y="2466"/>
                  </a:lnTo>
                  <a:lnTo>
                    <a:pt x="6004" y="2426"/>
                  </a:lnTo>
                  <a:lnTo>
                    <a:pt x="5646" y="2426"/>
                  </a:lnTo>
                  <a:lnTo>
                    <a:pt x="5646" y="2426"/>
                  </a:lnTo>
                  <a:lnTo>
                    <a:pt x="5368" y="2426"/>
                  </a:lnTo>
                  <a:lnTo>
                    <a:pt x="5010" y="2466"/>
                  </a:lnTo>
                  <a:lnTo>
                    <a:pt x="4652" y="2545"/>
                  </a:lnTo>
                  <a:lnTo>
                    <a:pt x="4215" y="2704"/>
                  </a:lnTo>
                  <a:lnTo>
                    <a:pt x="3777" y="2903"/>
                  </a:lnTo>
                  <a:lnTo>
                    <a:pt x="3261" y="3181"/>
                  </a:lnTo>
                  <a:lnTo>
                    <a:pt x="2744" y="3579"/>
                  </a:lnTo>
                  <a:lnTo>
                    <a:pt x="2187" y="4016"/>
                  </a:lnTo>
                  <a:lnTo>
                    <a:pt x="2187" y="4016"/>
                  </a:lnTo>
                  <a:lnTo>
                    <a:pt x="2227" y="3500"/>
                  </a:lnTo>
                  <a:lnTo>
                    <a:pt x="2227" y="2983"/>
                  </a:lnTo>
                  <a:lnTo>
                    <a:pt x="2147" y="2545"/>
                  </a:lnTo>
                  <a:lnTo>
                    <a:pt x="2108" y="2148"/>
                  </a:lnTo>
                  <a:lnTo>
                    <a:pt x="1988" y="1790"/>
                  </a:lnTo>
                  <a:lnTo>
                    <a:pt x="1909" y="1432"/>
                  </a:lnTo>
                  <a:lnTo>
                    <a:pt x="1630" y="915"/>
                  </a:lnTo>
                  <a:lnTo>
                    <a:pt x="1392" y="478"/>
                  </a:lnTo>
                  <a:lnTo>
                    <a:pt x="1153" y="199"/>
                  </a:lnTo>
                  <a:lnTo>
                    <a:pt x="9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2"/>
            <p:cNvSpPr/>
            <p:nvPr/>
          </p:nvSpPr>
          <p:spPr>
            <a:xfrm>
              <a:off x="339500" y="1859025"/>
              <a:ext cx="167025" cy="272375"/>
            </a:xfrm>
            <a:custGeom>
              <a:avLst/>
              <a:gdLst/>
              <a:ahLst/>
              <a:cxnLst/>
              <a:rect l="l" t="t" r="r" b="b"/>
              <a:pathLst>
                <a:path w="6681" h="10895" extrusionOk="0">
                  <a:moveTo>
                    <a:pt x="3261" y="3102"/>
                  </a:moveTo>
                  <a:lnTo>
                    <a:pt x="3420" y="3182"/>
                  </a:lnTo>
                  <a:lnTo>
                    <a:pt x="3539" y="3341"/>
                  </a:lnTo>
                  <a:lnTo>
                    <a:pt x="3738" y="3579"/>
                  </a:lnTo>
                  <a:lnTo>
                    <a:pt x="3897" y="3897"/>
                  </a:lnTo>
                  <a:lnTo>
                    <a:pt x="4056" y="4295"/>
                  </a:lnTo>
                  <a:lnTo>
                    <a:pt x="4215" y="4812"/>
                  </a:lnTo>
                  <a:lnTo>
                    <a:pt x="4334" y="5448"/>
                  </a:lnTo>
                  <a:lnTo>
                    <a:pt x="4056" y="5527"/>
                  </a:lnTo>
                  <a:lnTo>
                    <a:pt x="3778" y="5567"/>
                  </a:lnTo>
                  <a:lnTo>
                    <a:pt x="3420" y="5607"/>
                  </a:lnTo>
                  <a:lnTo>
                    <a:pt x="3062" y="5567"/>
                  </a:lnTo>
                  <a:lnTo>
                    <a:pt x="2704" y="5488"/>
                  </a:lnTo>
                  <a:lnTo>
                    <a:pt x="2664" y="5249"/>
                  </a:lnTo>
                  <a:lnTo>
                    <a:pt x="2625" y="5011"/>
                  </a:lnTo>
                  <a:lnTo>
                    <a:pt x="2664" y="4693"/>
                  </a:lnTo>
                  <a:lnTo>
                    <a:pt x="2704" y="4295"/>
                  </a:lnTo>
                  <a:lnTo>
                    <a:pt x="2823" y="3897"/>
                  </a:lnTo>
                  <a:lnTo>
                    <a:pt x="2982" y="3500"/>
                  </a:lnTo>
                  <a:lnTo>
                    <a:pt x="3141" y="3301"/>
                  </a:lnTo>
                  <a:lnTo>
                    <a:pt x="3261" y="3102"/>
                  </a:lnTo>
                  <a:close/>
                  <a:moveTo>
                    <a:pt x="3062" y="7714"/>
                  </a:moveTo>
                  <a:lnTo>
                    <a:pt x="3221" y="7754"/>
                  </a:lnTo>
                  <a:lnTo>
                    <a:pt x="3340" y="7834"/>
                  </a:lnTo>
                  <a:lnTo>
                    <a:pt x="3420" y="7993"/>
                  </a:lnTo>
                  <a:lnTo>
                    <a:pt x="3460" y="8152"/>
                  </a:lnTo>
                  <a:lnTo>
                    <a:pt x="3420" y="8311"/>
                  </a:lnTo>
                  <a:lnTo>
                    <a:pt x="3340" y="8390"/>
                  </a:lnTo>
                  <a:lnTo>
                    <a:pt x="3261" y="8470"/>
                  </a:lnTo>
                  <a:lnTo>
                    <a:pt x="3141" y="8509"/>
                  </a:lnTo>
                  <a:lnTo>
                    <a:pt x="3022" y="8549"/>
                  </a:lnTo>
                  <a:lnTo>
                    <a:pt x="2863" y="8509"/>
                  </a:lnTo>
                  <a:lnTo>
                    <a:pt x="2744" y="8390"/>
                  </a:lnTo>
                  <a:lnTo>
                    <a:pt x="2664" y="8271"/>
                  </a:lnTo>
                  <a:lnTo>
                    <a:pt x="2625" y="8112"/>
                  </a:lnTo>
                  <a:lnTo>
                    <a:pt x="2664" y="7953"/>
                  </a:lnTo>
                  <a:lnTo>
                    <a:pt x="2744" y="7834"/>
                  </a:lnTo>
                  <a:lnTo>
                    <a:pt x="2823" y="7754"/>
                  </a:lnTo>
                  <a:lnTo>
                    <a:pt x="2943" y="7714"/>
                  </a:lnTo>
                  <a:close/>
                  <a:moveTo>
                    <a:pt x="4414" y="1"/>
                  </a:moveTo>
                  <a:lnTo>
                    <a:pt x="4215" y="41"/>
                  </a:lnTo>
                  <a:lnTo>
                    <a:pt x="4016" y="80"/>
                  </a:lnTo>
                  <a:lnTo>
                    <a:pt x="3778" y="200"/>
                  </a:lnTo>
                  <a:lnTo>
                    <a:pt x="3579" y="359"/>
                  </a:lnTo>
                  <a:lnTo>
                    <a:pt x="2982" y="995"/>
                  </a:lnTo>
                  <a:lnTo>
                    <a:pt x="2306" y="1830"/>
                  </a:lnTo>
                  <a:lnTo>
                    <a:pt x="1988" y="2347"/>
                  </a:lnTo>
                  <a:lnTo>
                    <a:pt x="1631" y="2864"/>
                  </a:lnTo>
                  <a:lnTo>
                    <a:pt x="1273" y="3420"/>
                  </a:lnTo>
                  <a:lnTo>
                    <a:pt x="955" y="4056"/>
                  </a:lnTo>
                  <a:lnTo>
                    <a:pt x="676" y="4693"/>
                  </a:lnTo>
                  <a:lnTo>
                    <a:pt x="438" y="5368"/>
                  </a:lnTo>
                  <a:lnTo>
                    <a:pt x="239" y="6084"/>
                  </a:lnTo>
                  <a:lnTo>
                    <a:pt x="80" y="6800"/>
                  </a:lnTo>
                  <a:lnTo>
                    <a:pt x="0" y="7555"/>
                  </a:lnTo>
                  <a:lnTo>
                    <a:pt x="0" y="8350"/>
                  </a:lnTo>
                  <a:lnTo>
                    <a:pt x="80" y="9146"/>
                  </a:lnTo>
                  <a:lnTo>
                    <a:pt x="239" y="9941"/>
                  </a:lnTo>
                  <a:lnTo>
                    <a:pt x="319" y="10140"/>
                  </a:lnTo>
                  <a:lnTo>
                    <a:pt x="438" y="10338"/>
                  </a:lnTo>
                  <a:lnTo>
                    <a:pt x="597" y="10497"/>
                  </a:lnTo>
                  <a:lnTo>
                    <a:pt x="756" y="10656"/>
                  </a:lnTo>
                  <a:lnTo>
                    <a:pt x="955" y="10736"/>
                  </a:lnTo>
                  <a:lnTo>
                    <a:pt x="1153" y="10815"/>
                  </a:lnTo>
                  <a:lnTo>
                    <a:pt x="1352" y="10895"/>
                  </a:lnTo>
                  <a:lnTo>
                    <a:pt x="1591" y="10895"/>
                  </a:lnTo>
                  <a:lnTo>
                    <a:pt x="1909" y="10855"/>
                  </a:lnTo>
                  <a:lnTo>
                    <a:pt x="2068" y="10815"/>
                  </a:lnTo>
                  <a:lnTo>
                    <a:pt x="2227" y="10736"/>
                  </a:lnTo>
                  <a:lnTo>
                    <a:pt x="2982" y="10219"/>
                  </a:lnTo>
                  <a:lnTo>
                    <a:pt x="3619" y="9623"/>
                  </a:lnTo>
                  <a:lnTo>
                    <a:pt x="4215" y="9066"/>
                  </a:lnTo>
                  <a:lnTo>
                    <a:pt x="4732" y="8430"/>
                  </a:lnTo>
                  <a:lnTo>
                    <a:pt x="5129" y="7794"/>
                  </a:lnTo>
                  <a:lnTo>
                    <a:pt x="5487" y="7158"/>
                  </a:lnTo>
                  <a:lnTo>
                    <a:pt x="5805" y="6521"/>
                  </a:lnTo>
                  <a:lnTo>
                    <a:pt x="6044" y="5846"/>
                  </a:lnTo>
                  <a:lnTo>
                    <a:pt x="6243" y="5209"/>
                  </a:lnTo>
                  <a:lnTo>
                    <a:pt x="6402" y="4613"/>
                  </a:lnTo>
                  <a:lnTo>
                    <a:pt x="6521" y="4017"/>
                  </a:lnTo>
                  <a:lnTo>
                    <a:pt x="6600" y="3460"/>
                  </a:lnTo>
                  <a:lnTo>
                    <a:pt x="6680" y="2426"/>
                  </a:lnTo>
                  <a:lnTo>
                    <a:pt x="6640" y="1631"/>
                  </a:lnTo>
                  <a:lnTo>
                    <a:pt x="6600" y="1353"/>
                  </a:lnTo>
                  <a:lnTo>
                    <a:pt x="6521" y="1114"/>
                  </a:lnTo>
                  <a:lnTo>
                    <a:pt x="6362" y="915"/>
                  </a:lnTo>
                  <a:lnTo>
                    <a:pt x="6123" y="717"/>
                  </a:lnTo>
                  <a:lnTo>
                    <a:pt x="5885" y="558"/>
                  </a:lnTo>
                  <a:lnTo>
                    <a:pt x="5010" y="160"/>
                  </a:lnTo>
                  <a:lnTo>
                    <a:pt x="4732" y="41"/>
                  </a:lnTo>
                  <a:lnTo>
                    <a:pt x="4414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2"/>
            <p:cNvSpPr/>
            <p:nvPr/>
          </p:nvSpPr>
          <p:spPr>
            <a:xfrm>
              <a:off x="405100" y="20518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5"/>
                  </a:moveTo>
                  <a:lnTo>
                    <a:pt x="398" y="835"/>
                  </a:lnTo>
                  <a:lnTo>
                    <a:pt x="239" y="795"/>
                  </a:lnTo>
                  <a:lnTo>
                    <a:pt x="239" y="795"/>
                  </a:lnTo>
                  <a:lnTo>
                    <a:pt x="120" y="676"/>
                  </a:lnTo>
                  <a:lnTo>
                    <a:pt x="40" y="557"/>
                  </a:lnTo>
                  <a:lnTo>
                    <a:pt x="1" y="398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120" y="120"/>
                  </a:lnTo>
                  <a:lnTo>
                    <a:pt x="199" y="40"/>
                  </a:lnTo>
                  <a:lnTo>
                    <a:pt x="319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97" y="40"/>
                  </a:lnTo>
                  <a:lnTo>
                    <a:pt x="597" y="40"/>
                  </a:lnTo>
                  <a:lnTo>
                    <a:pt x="716" y="120"/>
                  </a:lnTo>
                  <a:lnTo>
                    <a:pt x="796" y="279"/>
                  </a:lnTo>
                  <a:lnTo>
                    <a:pt x="836" y="438"/>
                  </a:lnTo>
                  <a:lnTo>
                    <a:pt x="796" y="597"/>
                  </a:lnTo>
                  <a:lnTo>
                    <a:pt x="796" y="597"/>
                  </a:lnTo>
                  <a:lnTo>
                    <a:pt x="716" y="676"/>
                  </a:lnTo>
                  <a:lnTo>
                    <a:pt x="637" y="756"/>
                  </a:lnTo>
                  <a:lnTo>
                    <a:pt x="517" y="795"/>
                  </a:lnTo>
                  <a:lnTo>
                    <a:pt x="398" y="8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2"/>
            <p:cNvSpPr/>
            <p:nvPr/>
          </p:nvSpPr>
          <p:spPr>
            <a:xfrm>
              <a:off x="405100" y="1936575"/>
              <a:ext cx="42775" cy="62625"/>
            </a:xfrm>
            <a:custGeom>
              <a:avLst/>
              <a:gdLst/>
              <a:ahLst/>
              <a:cxnLst/>
              <a:rect l="l" t="t" r="r" b="b"/>
              <a:pathLst>
                <a:path w="1711" h="2505" fill="none" extrusionOk="0">
                  <a:moveTo>
                    <a:pt x="796" y="2505"/>
                  </a:moveTo>
                  <a:lnTo>
                    <a:pt x="796" y="2505"/>
                  </a:lnTo>
                  <a:lnTo>
                    <a:pt x="438" y="2465"/>
                  </a:lnTo>
                  <a:lnTo>
                    <a:pt x="80" y="2386"/>
                  </a:lnTo>
                  <a:lnTo>
                    <a:pt x="80" y="2386"/>
                  </a:lnTo>
                  <a:lnTo>
                    <a:pt x="40" y="2147"/>
                  </a:lnTo>
                  <a:lnTo>
                    <a:pt x="1" y="1909"/>
                  </a:lnTo>
                  <a:lnTo>
                    <a:pt x="40" y="1591"/>
                  </a:lnTo>
                  <a:lnTo>
                    <a:pt x="80" y="1193"/>
                  </a:lnTo>
                  <a:lnTo>
                    <a:pt x="199" y="795"/>
                  </a:lnTo>
                  <a:lnTo>
                    <a:pt x="358" y="398"/>
                  </a:lnTo>
                  <a:lnTo>
                    <a:pt x="517" y="199"/>
                  </a:lnTo>
                  <a:lnTo>
                    <a:pt x="637" y="0"/>
                  </a:lnTo>
                  <a:lnTo>
                    <a:pt x="637" y="0"/>
                  </a:lnTo>
                  <a:lnTo>
                    <a:pt x="796" y="80"/>
                  </a:lnTo>
                  <a:lnTo>
                    <a:pt x="915" y="239"/>
                  </a:lnTo>
                  <a:lnTo>
                    <a:pt x="1114" y="477"/>
                  </a:lnTo>
                  <a:lnTo>
                    <a:pt x="1273" y="795"/>
                  </a:lnTo>
                  <a:lnTo>
                    <a:pt x="1432" y="1193"/>
                  </a:lnTo>
                  <a:lnTo>
                    <a:pt x="1591" y="1710"/>
                  </a:lnTo>
                  <a:lnTo>
                    <a:pt x="1710" y="2346"/>
                  </a:lnTo>
                  <a:lnTo>
                    <a:pt x="1710" y="2346"/>
                  </a:lnTo>
                  <a:lnTo>
                    <a:pt x="1432" y="2425"/>
                  </a:lnTo>
                  <a:lnTo>
                    <a:pt x="1154" y="2465"/>
                  </a:lnTo>
                  <a:lnTo>
                    <a:pt x="796" y="25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2"/>
            <p:cNvSpPr/>
            <p:nvPr/>
          </p:nvSpPr>
          <p:spPr>
            <a:xfrm>
              <a:off x="339500" y="1859025"/>
              <a:ext cx="167025" cy="272375"/>
            </a:xfrm>
            <a:custGeom>
              <a:avLst/>
              <a:gdLst/>
              <a:ahLst/>
              <a:cxnLst/>
              <a:rect l="l" t="t" r="r" b="b"/>
              <a:pathLst>
                <a:path w="6681" h="10895" fill="none" extrusionOk="0">
                  <a:moveTo>
                    <a:pt x="4414" y="1"/>
                  </a:moveTo>
                  <a:lnTo>
                    <a:pt x="4414" y="1"/>
                  </a:lnTo>
                  <a:lnTo>
                    <a:pt x="4215" y="41"/>
                  </a:lnTo>
                  <a:lnTo>
                    <a:pt x="4016" y="80"/>
                  </a:lnTo>
                  <a:lnTo>
                    <a:pt x="4016" y="80"/>
                  </a:lnTo>
                  <a:lnTo>
                    <a:pt x="3778" y="200"/>
                  </a:lnTo>
                  <a:lnTo>
                    <a:pt x="3579" y="359"/>
                  </a:lnTo>
                  <a:lnTo>
                    <a:pt x="3579" y="359"/>
                  </a:lnTo>
                  <a:lnTo>
                    <a:pt x="2982" y="995"/>
                  </a:lnTo>
                  <a:lnTo>
                    <a:pt x="2306" y="1830"/>
                  </a:lnTo>
                  <a:lnTo>
                    <a:pt x="1988" y="2347"/>
                  </a:lnTo>
                  <a:lnTo>
                    <a:pt x="1631" y="2864"/>
                  </a:lnTo>
                  <a:lnTo>
                    <a:pt x="1273" y="3420"/>
                  </a:lnTo>
                  <a:lnTo>
                    <a:pt x="955" y="4056"/>
                  </a:lnTo>
                  <a:lnTo>
                    <a:pt x="676" y="4693"/>
                  </a:lnTo>
                  <a:lnTo>
                    <a:pt x="438" y="5368"/>
                  </a:lnTo>
                  <a:lnTo>
                    <a:pt x="239" y="6084"/>
                  </a:lnTo>
                  <a:lnTo>
                    <a:pt x="80" y="6800"/>
                  </a:lnTo>
                  <a:lnTo>
                    <a:pt x="0" y="7555"/>
                  </a:lnTo>
                  <a:lnTo>
                    <a:pt x="0" y="8350"/>
                  </a:lnTo>
                  <a:lnTo>
                    <a:pt x="80" y="9146"/>
                  </a:lnTo>
                  <a:lnTo>
                    <a:pt x="239" y="9941"/>
                  </a:lnTo>
                  <a:lnTo>
                    <a:pt x="239" y="9941"/>
                  </a:lnTo>
                  <a:lnTo>
                    <a:pt x="319" y="10140"/>
                  </a:lnTo>
                  <a:lnTo>
                    <a:pt x="438" y="10338"/>
                  </a:lnTo>
                  <a:lnTo>
                    <a:pt x="597" y="10497"/>
                  </a:lnTo>
                  <a:lnTo>
                    <a:pt x="756" y="10656"/>
                  </a:lnTo>
                  <a:lnTo>
                    <a:pt x="955" y="10736"/>
                  </a:lnTo>
                  <a:lnTo>
                    <a:pt x="1153" y="10815"/>
                  </a:lnTo>
                  <a:lnTo>
                    <a:pt x="1352" y="10895"/>
                  </a:lnTo>
                  <a:lnTo>
                    <a:pt x="1591" y="10895"/>
                  </a:lnTo>
                  <a:lnTo>
                    <a:pt x="1591" y="10895"/>
                  </a:lnTo>
                  <a:lnTo>
                    <a:pt x="1909" y="10855"/>
                  </a:lnTo>
                  <a:lnTo>
                    <a:pt x="2068" y="10815"/>
                  </a:lnTo>
                  <a:lnTo>
                    <a:pt x="2227" y="10736"/>
                  </a:lnTo>
                  <a:lnTo>
                    <a:pt x="2227" y="10736"/>
                  </a:lnTo>
                  <a:lnTo>
                    <a:pt x="2982" y="10219"/>
                  </a:lnTo>
                  <a:lnTo>
                    <a:pt x="3619" y="9623"/>
                  </a:lnTo>
                  <a:lnTo>
                    <a:pt x="4215" y="9066"/>
                  </a:lnTo>
                  <a:lnTo>
                    <a:pt x="4732" y="8430"/>
                  </a:lnTo>
                  <a:lnTo>
                    <a:pt x="5129" y="7794"/>
                  </a:lnTo>
                  <a:lnTo>
                    <a:pt x="5487" y="7158"/>
                  </a:lnTo>
                  <a:lnTo>
                    <a:pt x="5805" y="6521"/>
                  </a:lnTo>
                  <a:lnTo>
                    <a:pt x="6044" y="5846"/>
                  </a:lnTo>
                  <a:lnTo>
                    <a:pt x="6243" y="5209"/>
                  </a:lnTo>
                  <a:lnTo>
                    <a:pt x="6402" y="4613"/>
                  </a:lnTo>
                  <a:lnTo>
                    <a:pt x="6521" y="4017"/>
                  </a:lnTo>
                  <a:lnTo>
                    <a:pt x="6600" y="3460"/>
                  </a:lnTo>
                  <a:lnTo>
                    <a:pt x="6680" y="2426"/>
                  </a:lnTo>
                  <a:lnTo>
                    <a:pt x="6640" y="1631"/>
                  </a:lnTo>
                  <a:lnTo>
                    <a:pt x="6640" y="1631"/>
                  </a:lnTo>
                  <a:lnTo>
                    <a:pt x="6600" y="1353"/>
                  </a:lnTo>
                  <a:lnTo>
                    <a:pt x="6600" y="1353"/>
                  </a:lnTo>
                  <a:lnTo>
                    <a:pt x="6521" y="1114"/>
                  </a:lnTo>
                  <a:lnTo>
                    <a:pt x="6362" y="915"/>
                  </a:lnTo>
                  <a:lnTo>
                    <a:pt x="6123" y="717"/>
                  </a:lnTo>
                  <a:lnTo>
                    <a:pt x="5885" y="558"/>
                  </a:lnTo>
                  <a:lnTo>
                    <a:pt x="5010" y="160"/>
                  </a:lnTo>
                  <a:lnTo>
                    <a:pt x="5010" y="160"/>
                  </a:lnTo>
                  <a:lnTo>
                    <a:pt x="4732" y="41"/>
                  </a:lnTo>
                  <a:lnTo>
                    <a:pt x="4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2"/>
            <p:cNvSpPr/>
            <p:nvPr/>
          </p:nvSpPr>
          <p:spPr>
            <a:xfrm>
              <a:off x="405100" y="20518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19" y="0"/>
                  </a:moveTo>
                  <a:lnTo>
                    <a:pt x="199" y="40"/>
                  </a:lnTo>
                  <a:lnTo>
                    <a:pt x="120" y="120"/>
                  </a:lnTo>
                  <a:lnTo>
                    <a:pt x="40" y="239"/>
                  </a:lnTo>
                  <a:lnTo>
                    <a:pt x="1" y="398"/>
                  </a:lnTo>
                  <a:lnTo>
                    <a:pt x="40" y="557"/>
                  </a:lnTo>
                  <a:lnTo>
                    <a:pt x="120" y="676"/>
                  </a:lnTo>
                  <a:lnTo>
                    <a:pt x="239" y="795"/>
                  </a:lnTo>
                  <a:lnTo>
                    <a:pt x="398" y="835"/>
                  </a:lnTo>
                  <a:lnTo>
                    <a:pt x="517" y="795"/>
                  </a:lnTo>
                  <a:lnTo>
                    <a:pt x="637" y="756"/>
                  </a:lnTo>
                  <a:lnTo>
                    <a:pt x="716" y="676"/>
                  </a:lnTo>
                  <a:lnTo>
                    <a:pt x="796" y="597"/>
                  </a:lnTo>
                  <a:lnTo>
                    <a:pt x="836" y="438"/>
                  </a:lnTo>
                  <a:lnTo>
                    <a:pt x="796" y="27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2"/>
            <p:cNvSpPr/>
            <p:nvPr/>
          </p:nvSpPr>
          <p:spPr>
            <a:xfrm>
              <a:off x="405100" y="20518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9" y="0"/>
                  </a:lnTo>
                  <a:lnTo>
                    <a:pt x="199" y="40"/>
                  </a:lnTo>
                  <a:lnTo>
                    <a:pt x="120" y="120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1" y="398"/>
                  </a:lnTo>
                  <a:lnTo>
                    <a:pt x="40" y="557"/>
                  </a:lnTo>
                  <a:lnTo>
                    <a:pt x="120" y="676"/>
                  </a:lnTo>
                  <a:lnTo>
                    <a:pt x="239" y="795"/>
                  </a:lnTo>
                  <a:lnTo>
                    <a:pt x="239" y="795"/>
                  </a:lnTo>
                  <a:lnTo>
                    <a:pt x="398" y="835"/>
                  </a:lnTo>
                  <a:lnTo>
                    <a:pt x="398" y="835"/>
                  </a:lnTo>
                  <a:lnTo>
                    <a:pt x="517" y="795"/>
                  </a:lnTo>
                  <a:lnTo>
                    <a:pt x="637" y="756"/>
                  </a:lnTo>
                  <a:lnTo>
                    <a:pt x="716" y="676"/>
                  </a:lnTo>
                  <a:lnTo>
                    <a:pt x="796" y="597"/>
                  </a:lnTo>
                  <a:lnTo>
                    <a:pt x="796" y="597"/>
                  </a:lnTo>
                  <a:lnTo>
                    <a:pt x="836" y="438"/>
                  </a:lnTo>
                  <a:lnTo>
                    <a:pt x="796" y="27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597" y="4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2"/>
            <p:cNvSpPr/>
            <p:nvPr/>
          </p:nvSpPr>
          <p:spPr>
            <a:xfrm>
              <a:off x="405100" y="1936575"/>
              <a:ext cx="42775" cy="62625"/>
            </a:xfrm>
            <a:custGeom>
              <a:avLst/>
              <a:gdLst/>
              <a:ahLst/>
              <a:cxnLst/>
              <a:rect l="l" t="t" r="r" b="b"/>
              <a:pathLst>
                <a:path w="1711" h="2505" extrusionOk="0">
                  <a:moveTo>
                    <a:pt x="637" y="0"/>
                  </a:moveTo>
                  <a:lnTo>
                    <a:pt x="517" y="199"/>
                  </a:lnTo>
                  <a:lnTo>
                    <a:pt x="358" y="398"/>
                  </a:lnTo>
                  <a:lnTo>
                    <a:pt x="199" y="795"/>
                  </a:lnTo>
                  <a:lnTo>
                    <a:pt x="80" y="1193"/>
                  </a:lnTo>
                  <a:lnTo>
                    <a:pt x="40" y="1591"/>
                  </a:lnTo>
                  <a:lnTo>
                    <a:pt x="1" y="1909"/>
                  </a:lnTo>
                  <a:lnTo>
                    <a:pt x="40" y="2147"/>
                  </a:lnTo>
                  <a:lnTo>
                    <a:pt x="80" y="2386"/>
                  </a:lnTo>
                  <a:lnTo>
                    <a:pt x="438" y="2465"/>
                  </a:lnTo>
                  <a:lnTo>
                    <a:pt x="796" y="2505"/>
                  </a:lnTo>
                  <a:lnTo>
                    <a:pt x="1154" y="2465"/>
                  </a:lnTo>
                  <a:lnTo>
                    <a:pt x="1432" y="2425"/>
                  </a:lnTo>
                  <a:lnTo>
                    <a:pt x="1710" y="2346"/>
                  </a:lnTo>
                  <a:lnTo>
                    <a:pt x="1591" y="1710"/>
                  </a:lnTo>
                  <a:lnTo>
                    <a:pt x="1432" y="1193"/>
                  </a:lnTo>
                  <a:lnTo>
                    <a:pt x="1273" y="795"/>
                  </a:lnTo>
                  <a:lnTo>
                    <a:pt x="1114" y="477"/>
                  </a:lnTo>
                  <a:lnTo>
                    <a:pt x="915" y="239"/>
                  </a:lnTo>
                  <a:lnTo>
                    <a:pt x="796" y="8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2"/>
            <p:cNvSpPr/>
            <p:nvPr/>
          </p:nvSpPr>
          <p:spPr>
            <a:xfrm>
              <a:off x="405100" y="1936575"/>
              <a:ext cx="42775" cy="62625"/>
            </a:xfrm>
            <a:custGeom>
              <a:avLst/>
              <a:gdLst/>
              <a:ahLst/>
              <a:cxnLst/>
              <a:rect l="l" t="t" r="r" b="b"/>
              <a:pathLst>
                <a:path w="1711" h="2505" fill="none" extrusionOk="0">
                  <a:moveTo>
                    <a:pt x="637" y="0"/>
                  </a:moveTo>
                  <a:lnTo>
                    <a:pt x="637" y="0"/>
                  </a:lnTo>
                  <a:lnTo>
                    <a:pt x="517" y="199"/>
                  </a:lnTo>
                  <a:lnTo>
                    <a:pt x="358" y="398"/>
                  </a:lnTo>
                  <a:lnTo>
                    <a:pt x="199" y="795"/>
                  </a:lnTo>
                  <a:lnTo>
                    <a:pt x="80" y="1193"/>
                  </a:lnTo>
                  <a:lnTo>
                    <a:pt x="40" y="1591"/>
                  </a:lnTo>
                  <a:lnTo>
                    <a:pt x="1" y="1909"/>
                  </a:lnTo>
                  <a:lnTo>
                    <a:pt x="40" y="2147"/>
                  </a:lnTo>
                  <a:lnTo>
                    <a:pt x="80" y="2386"/>
                  </a:lnTo>
                  <a:lnTo>
                    <a:pt x="80" y="2386"/>
                  </a:lnTo>
                  <a:lnTo>
                    <a:pt x="438" y="2465"/>
                  </a:lnTo>
                  <a:lnTo>
                    <a:pt x="796" y="2505"/>
                  </a:lnTo>
                  <a:lnTo>
                    <a:pt x="796" y="2505"/>
                  </a:lnTo>
                  <a:lnTo>
                    <a:pt x="1154" y="2465"/>
                  </a:lnTo>
                  <a:lnTo>
                    <a:pt x="1432" y="2425"/>
                  </a:lnTo>
                  <a:lnTo>
                    <a:pt x="1710" y="2346"/>
                  </a:lnTo>
                  <a:lnTo>
                    <a:pt x="1710" y="2346"/>
                  </a:lnTo>
                  <a:lnTo>
                    <a:pt x="1591" y="1710"/>
                  </a:lnTo>
                  <a:lnTo>
                    <a:pt x="1432" y="1193"/>
                  </a:lnTo>
                  <a:lnTo>
                    <a:pt x="1273" y="795"/>
                  </a:lnTo>
                  <a:lnTo>
                    <a:pt x="1114" y="477"/>
                  </a:lnTo>
                  <a:lnTo>
                    <a:pt x="915" y="239"/>
                  </a:lnTo>
                  <a:lnTo>
                    <a:pt x="796" y="80"/>
                  </a:lnTo>
                  <a:lnTo>
                    <a:pt x="6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2"/>
            <p:cNvSpPr/>
            <p:nvPr/>
          </p:nvSpPr>
          <p:spPr>
            <a:xfrm>
              <a:off x="793750" y="1407775"/>
              <a:ext cx="128250" cy="129250"/>
            </a:xfrm>
            <a:custGeom>
              <a:avLst/>
              <a:gdLst/>
              <a:ahLst/>
              <a:cxnLst/>
              <a:rect l="l" t="t" r="r" b="b"/>
              <a:pathLst>
                <a:path w="5130" h="5170" extrusionOk="0">
                  <a:moveTo>
                    <a:pt x="2028" y="0"/>
                  </a:moveTo>
                  <a:lnTo>
                    <a:pt x="1750" y="199"/>
                  </a:lnTo>
                  <a:lnTo>
                    <a:pt x="1472" y="398"/>
                  </a:lnTo>
                  <a:lnTo>
                    <a:pt x="1233" y="597"/>
                  </a:lnTo>
                  <a:lnTo>
                    <a:pt x="1034" y="796"/>
                  </a:lnTo>
                  <a:lnTo>
                    <a:pt x="676" y="1233"/>
                  </a:lnTo>
                  <a:lnTo>
                    <a:pt x="398" y="1670"/>
                  </a:lnTo>
                  <a:lnTo>
                    <a:pt x="239" y="2108"/>
                  </a:lnTo>
                  <a:lnTo>
                    <a:pt x="120" y="2505"/>
                  </a:lnTo>
                  <a:lnTo>
                    <a:pt x="40" y="2903"/>
                  </a:lnTo>
                  <a:lnTo>
                    <a:pt x="0" y="3221"/>
                  </a:lnTo>
                  <a:lnTo>
                    <a:pt x="199" y="3261"/>
                  </a:lnTo>
                  <a:lnTo>
                    <a:pt x="398" y="3340"/>
                  </a:lnTo>
                  <a:lnTo>
                    <a:pt x="597" y="3499"/>
                  </a:lnTo>
                  <a:lnTo>
                    <a:pt x="756" y="3658"/>
                  </a:lnTo>
                  <a:lnTo>
                    <a:pt x="1273" y="4255"/>
                  </a:lnTo>
                  <a:lnTo>
                    <a:pt x="1392" y="4453"/>
                  </a:lnTo>
                  <a:lnTo>
                    <a:pt x="1472" y="4692"/>
                  </a:lnTo>
                  <a:lnTo>
                    <a:pt x="1511" y="4891"/>
                  </a:lnTo>
                  <a:lnTo>
                    <a:pt x="1511" y="5129"/>
                  </a:lnTo>
                  <a:lnTo>
                    <a:pt x="1829" y="5169"/>
                  </a:lnTo>
                  <a:lnTo>
                    <a:pt x="2505" y="5169"/>
                  </a:lnTo>
                  <a:lnTo>
                    <a:pt x="2823" y="5129"/>
                  </a:lnTo>
                  <a:lnTo>
                    <a:pt x="3221" y="5050"/>
                  </a:lnTo>
                  <a:lnTo>
                    <a:pt x="3579" y="4891"/>
                  </a:lnTo>
                  <a:lnTo>
                    <a:pt x="3976" y="4732"/>
                  </a:lnTo>
                  <a:lnTo>
                    <a:pt x="4374" y="4453"/>
                  </a:lnTo>
                  <a:lnTo>
                    <a:pt x="4732" y="4135"/>
                  </a:lnTo>
                  <a:lnTo>
                    <a:pt x="5129" y="3738"/>
                  </a:lnTo>
                  <a:lnTo>
                    <a:pt x="5010" y="3658"/>
                  </a:lnTo>
                  <a:lnTo>
                    <a:pt x="4652" y="3499"/>
                  </a:lnTo>
                  <a:lnTo>
                    <a:pt x="4414" y="3420"/>
                  </a:lnTo>
                  <a:lnTo>
                    <a:pt x="4096" y="3300"/>
                  </a:lnTo>
                  <a:lnTo>
                    <a:pt x="3738" y="3261"/>
                  </a:lnTo>
                  <a:lnTo>
                    <a:pt x="3300" y="3221"/>
                  </a:lnTo>
                  <a:lnTo>
                    <a:pt x="2903" y="3261"/>
                  </a:lnTo>
                  <a:lnTo>
                    <a:pt x="2505" y="3300"/>
                  </a:lnTo>
                  <a:lnTo>
                    <a:pt x="2068" y="3380"/>
                  </a:lnTo>
                  <a:lnTo>
                    <a:pt x="1591" y="3539"/>
                  </a:lnTo>
                  <a:lnTo>
                    <a:pt x="1591" y="3539"/>
                  </a:lnTo>
                  <a:lnTo>
                    <a:pt x="1790" y="3141"/>
                  </a:lnTo>
                  <a:lnTo>
                    <a:pt x="1949" y="2744"/>
                  </a:lnTo>
                  <a:lnTo>
                    <a:pt x="2068" y="2386"/>
                  </a:lnTo>
                  <a:lnTo>
                    <a:pt x="2147" y="2068"/>
                  </a:lnTo>
                  <a:lnTo>
                    <a:pt x="2267" y="1471"/>
                  </a:lnTo>
                  <a:lnTo>
                    <a:pt x="2267" y="955"/>
                  </a:lnTo>
                  <a:lnTo>
                    <a:pt x="2227" y="557"/>
                  </a:lnTo>
                  <a:lnTo>
                    <a:pt x="2147" y="239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2"/>
            <p:cNvSpPr/>
            <p:nvPr/>
          </p:nvSpPr>
          <p:spPr>
            <a:xfrm>
              <a:off x="793750" y="1407775"/>
              <a:ext cx="128250" cy="129250"/>
            </a:xfrm>
            <a:custGeom>
              <a:avLst/>
              <a:gdLst/>
              <a:ahLst/>
              <a:cxnLst/>
              <a:rect l="l" t="t" r="r" b="b"/>
              <a:pathLst>
                <a:path w="5130" h="5170" fill="none" extrusionOk="0">
                  <a:moveTo>
                    <a:pt x="2028" y="0"/>
                  </a:moveTo>
                  <a:lnTo>
                    <a:pt x="2028" y="0"/>
                  </a:lnTo>
                  <a:lnTo>
                    <a:pt x="1750" y="199"/>
                  </a:lnTo>
                  <a:lnTo>
                    <a:pt x="1472" y="398"/>
                  </a:lnTo>
                  <a:lnTo>
                    <a:pt x="1233" y="597"/>
                  </a:lnTo>
                  <a:lnTo>
                    <a:pt x="1034" y="796"/>
                  </a:lnTo>
                  <a:lnTo>
                    <a:pt x="676" y="1233"/>
                  </a:lnTo>
                  <a:lnTo>
                    <a:pt x="398" y="1670"/>
                  </a:lnTo>
                  <a:lnTo>
                    <a:pt x="239" y="2108"/>
                  </a:lnTo>
                  <a:lnTo>
                    <a:pt x="120" y="2505"/>
                  </a:lnTo>
                  <a:lnTo>
                    <a:pt x="40" y="2903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99" y="3261"/>
                  </a:lnTo>
                  <a:lnTo>
                    <a:pt x="398" y="3340"/>
                  </a:lnTo>
                  <a:lnTo>
                    <a:pt x="597" y="3499"/>
                  </a:lnTo>
                  <a:lnTo>
                    <a:pt x="756" y="3658"/>
                  </a:lnTo>
                  <a:lnTo>
                    <a:pt x="1273" y="4255"/>
                  </a:lnTo>
                  <a:lnTo>
                    <a:pt x="1273" y="4255"/>
                  </a:lnTo>
                  <a:lnTo>
                    <a:pt x="1392" y="4453"/>
                  </a:lnTo>
                  <a:lnTo>
                    <a:pt x="1472" y="4692"/>
                  </a:lnTo>
                  <a:lnTo>
                    <a:pt x="1511" y="4891"/>
                  </a:lnTo>
                  <a:lnTo>
                    <a:pt x="1511" y="5129"/>
                  </a:lnTo>
                  <a:lnTo>
                    <a:pt x="1511" y="5129"/>
                  </a:lnTo>
                  <a:lnTo>
                    <a:pt x="1829" y="5169"/>
                  </a:lnTo>
                  <a:lnTo>
                    <a:pt x="2147" y="5169"/>
                  </a:lnTo>
                  <a:lnTo>
                    <a:pt x="2147" y="5169"/>
                  </a:lnTo>
                  <a:lnTo>
                    <a:pt x="2505" y="5169"/>
                  </a:lnTo>
                  <a:lnTo>
                    <a:pt x="2823" y="5129"/>
                  </a:lnTo>
                  <a:lnTo>
                    <a:pt x="3221" y="5050"/>
                  </a:lnTo>
                  <a:lnTo>
                    <a:pt x="3579" y="4891"/>
                  </a:lnTo>
                  <a:lnTo>
                    <a:pt x="3976" y="4732"/>
                  </a:lnTo>
                  <a:lnTo>
                    <a:pt x="4374" y="4453"/>
                  </a:lnTo>
                  <a:lnTo>
                    <a:pt x="4732" y="4135"/>
                  </a:lnTo>
                  <a:lnTo>
                    <a:pt x="5129" y="3738"/>
                  </a:lnTo>
                  <a:lnTo>
                    <a:pt x="5129" y="3738"/>
                  </a:lnTo>
                  <a:lnTo>
                    <a:pt x="5010" y="3658"/>
                  </a:lnTo>
                  <a:lnTo>
                    <a:pt x="4652" y="3499"/>
                  </a:lnTo>
                  <a:lnTo>
                    <a:pt x="4414" y="3420"/>
                  </a:lnTo>
                  <a:lnTo>
                    <a:pt x="4096" y="3300"/>
                  </a:lnTo>
                  <a:lnTo>
                    <a:pt x="3738" y="3261"/>
                  </a:lnTo>
                  <a:lnTo>
                    <a:pt x="3300" y="3221"/>
                  </a:lnTo>
                  <a:lnTo>
                    <a:pt x="3300" y="3221"/>
                  </a:lnTo>
                  <a:lnTo>
                    <a:pt x="2903" y="3261"/>
                  </a:lnTo>
                  <a:lnTo>
                    <a:pt x="2505" y="3300"/>
                  </a:lnTo>
                  <a:lnTo>
                    <a:pt x="2068" y="3380"/>
                  </a:lnTo>
                  <a:lnTo>
                    <a:pt x="1591" y="3539"/>
                  </a:lnTo>
                  <a:lnTo>
                    <a:pt x="1591" y="3539"/>
                  </a:lnTo>
                  <a:lnTo>
                    <a:pt x="1790" y="3141"/>
                  </a:lnTo>
                  <a:lnTo>
                    <a:pt x="1949" y="2744"/>
                  </a:lnTo>
                  <a:lnTo>
                    <a:pt x="2068" y="2386"/>
                  </a:lnTo>
                  <a:lnTo>
                    <a:pt x="2147" y="2068"/>
                  </a:lnTo>
                  <a:lnTo>
                    <a:pt x="2267" y="1471"/>
                  </a:lnTo>
                  <a:lnTo>
                    <a:pt x="2267" y="955"/>
                  </a:lnTo>
                  <a:lnTo>
                    <a:pt x="2227" y="557"/>
                  </a:lnTo>
                  <a:lnTo>
                    <a:pt x="2147" y="239"/>
                  </a:lnTo>
                  <a:lnTo>
                    <a:pt x="20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2"/>
            <p:cNvSpPr/>
            <p:nvPr/>
          </p:nvSpPr>
          <p:spPr>
            <a:xfrm>
              <a:off x="633725" y="1488275"/>
              <a:ext cx="197825" cy="186900"/>
            </a:xfrm>
            <a:custGeom>
              <a:avLst/>
              <a:gdLst/>
              <a:ahLst/>
              <a:cxnLst/>
              <a:rect l="l" t="t" r="r" b="b"/>
              <a:pathLst>
                <a:path w="7913" h="7476" extrusionOk="0">
                  <a:moveTo>
                    <a:pt x="4771" y="2029"/>
                  </a:moveTo>
                  <a:lnTo>
                    <a:pt x="4811" y="2148"/>
                  </a:lnTo>
                  <a:lnTo>
                    <a:pt x="4891" y="2347"/>
                  </a:lnTo>
                  <a:lnTo>
                    <a:pt x="4930" y="2585"/>
                  </a:lnTo>
                  <a:lnTo>
                    <a:pt x="4930" y="2863"/>
                  </a:lnTo>
                  <a:lnTo>
                    <a:pt x="4930" y="3261"/>
                  </a:lnTo>
                  <a:lnTo>
                    <a:pt x="4851" y="3698"/>
                  </a:lnTo>
                  <a:lnTo>
                    <a:pt x="4732" y="4215"/>
                  </a:lnTo>
                  <a:lnTo>
                    <a:pt x="4612" y="4176"/>
                  </a:lnTo>
                  <a:lnTo>
                    <a:pt x="4294" y="4096"/>
                  </a:lnTo>
                  <a:lnTo>
                    <a:pt x="4095" y="4056"/>
                  </a:lnTo>
                  <a:lnTo>
                    <a:pt x="3857" y="3937"/>
                  </a:lnTo>
                  <a:lnTo>
                    <a:pt x="3658" y="3818"/>
                  </a:lnTo>
                  <a:lnTo>
                    <a:pt x="3459" y="3619"/>
                  </a:lnTo>
                  <a:lnTo>
                    <a:pt x="3539" y="3460"/>
                  </a:lnTo>
                  <a:lnTo>
                    <a:pt x="3618" y="3261"/>
                  </a:lnTo>
                  <a:lnTo>
                    <a:pt x="3738" y="3023"/>
                  </a:lnTo>
                  <a:lnTo>
                    <a:pt x="3897" y="2744"/>
                  </a:lnTo>
                  <a:lnTo>
                    <a:pt x="4135" y="2466"/>
                  </a:lnTo>
                  <a:lnTo>
                    <a:pt x="4413" y="2227"/>
                  </a:lnTo>
                  <a:lnTo>
                    <a:pt x="4771" y="2029"/>
                  </a:lnTo>
                  <a:close/>
                  <a:moveTo>
                    <a:pt x="2783" y="5408"/>
                  </a:moveTo>
                  <a:lnTo>
                    <a:pt x="2942" y="5448"/>
                  </a:lnTo>
                  <a:lnTo>
                    <a:pt x="3062" y="5567"/>
                  </a:lnTo>
                  <a:lnTo>
                    <a:pt x="3141" y="5686"/>
                  </a:lnTo>
                  <a:lnTo>
                    <a:pt x="3141" y="5806"/>
                  </a:lnTo>
                  <a:lnTo>
                    <a:pt x="3101" y="5925"/>
                  </a:lnTo>
                  <a:lnTo>
                    <a:pt x="3022" y="6044"/>
                  </a:lnTo>
                  <a:lnTo>
                    <a:pt x="2903" y="6124"/>
                  </a:lnTo>
                  <a:lnTo>
                    <a:pt x="2783" y="6124"/>
                  </a:lnTo>
                  <a:lnTo>
                    <a:pt x="2624" y="6084"/>
                  </a:lnTo>
                  <a:lnTo>
                    <a:pt x="2505" y="6004"/>
                  </a:lnTo>
                  <a:lnTo>
                    <a:pt x="2465" y="5885"/>
                  </a:lnTo>
                  <a:lnTo>
                    <a:pt x="2426" y="5726"/>
                  </a:lnTo>
                  <a:lnTo>
                    <a:pt x="2465" y="5607"/>
                  </a:lnTo>
                  <a:lnTo>
                    <a:pt x="2545" y="5488"/>
                  </a:lnTo>
                  <a:lnTo>
                    <a:pt x="2664" y="5448"/>
                  </a:lnTo>
                  <a:lnTo>
                    <a:pt x="2783" y="5408"/>
                  </a:lnTo>
                  <a:close/>
                  <a:moveTo>
                    <a:pt x="6123" y="1"/>
                  </a:moveTo>
                  <a:lnTo>
                    <a:pt x="5964" y="41"/>
                  </a:lnTo>
                  <a:lnTo>
                    <a:pt x="5288" y="319"/>
                  </a:lnTo>
                  <a:lnTo>
                    <a:pt x="4493" y="756"/>
                  </a:lnTo>
                  <a:lnTo>
                    <a:pt x="4056" y="995"/>
                  </a:lnTo>
                  <a:lnTo>
                    <a:pt x="3579" y="1273"/>
                  </a:lnTo>
                  <a:lnTo>
                    <a:pt x="3141" y="1591"/>
                  </a:lnTo>
                  <a:lnTo>
                    <a:pt x="2664" y="1949"/>
                  </a:lnTo>
                  <a:lnTo>
                    <a:pt x="2227" y="2307"/>
                  </a:lnTo>
                  <a:lnTo>
                    <a:pt x="1789" y="2744"/>
                  </a:lnTo>
                  <a:lnTo>
                    <a:pt x="1392" y="3221"/>
                  </a:lnTo>
                  <a:lnTo>
                    <a:pt x="994" y="3738"/>
                  </a:lnTo>
                  <a:lnTo>
                    <a:pt x="676" y="4255"/>
                  </a:lnTo>
                  <a:lnTo>
                    <a:pt x="398" y="4851"/>
                  </a:lnTo>
                  <a:lnTo>
                    <a:pt x="159" y="5488"/>
                  </a:lnTo>
                  <a:lnTo>
                    <a:pt x="0" y="6163"/>
                  </a:lnTo>
                  <a:lnTo>
                    <a:pt x="0" y="6402"/>
                  </a:lnTo>
                  <a:lnTo>
                    <a:pt x="40" y="6641"/>
                  </a:lnTo>
                  <a:lnTo>
                    <a:pt x="159" y="6879"/>
                  </a:lnTo>
                  <a:lnTo>
                    <a:pt x="279" y="7078"/>
                  </a:lnTo>
                  <a:lnTo>
                    <a:pt x="438" y="7237"/>
                  </a:lnTo>
                  <a:lnTo>
                    <a:pt x="636" y="7356"/>
                  </a:lnTo>
                  <a:lnTo>
                    <a:pt x="875" y="7436"/>
                  </a:lnTo>
                  <a:lnTo>
                    <a:pt x="1113" y="7476"/>
                  </a:lnTo>
                  <a:lnTo>
                    <a:pt x="1233" y="7476"/>
                  </a:lnTo>
                  <a:lnTo>
                    <a:pt x="1988" y="7316"/>
                  </a:lnTo>
                  <a:lnTo>
                    <a:pt x="2704" y="7157"/>
                  </a:lnTo>
                  <a:lnTo>
                    <a:pt x="3340" y="6879"/>
                  </a:lnTo>
                  <a:lnTo>
                    <a:pt x="3936" y="6601"/>
                  </a:lnTo>
                  <a:lnTo>
                    <a:pt x="4493" y="6283"/>
                  </a:lnTo>
                  <a:lnTo>
                    <a:pt x="5010" y="5925"/>
                  </a:lnTo>
                  <a:lnTo>
                    <a:pt x="5487" y="5527"/>
                  </a:lnTo>
                  <a:lnTo>
                    <a:pt x="5885" y="5130"/>
                  </a:lnTo>
                  <a:lnTo>
                    <a:pt x="6282" y="4732"/>
                  </a:lnTo>
                  <a:lnTo>
                    <a:pt x="6600" y="4295"/>
                  </a:lnTo>
                  <a:lnTo>
                    <a:pt x="6879" y="3897"/>
                  </a:lnTo>
                  <a:lnTo>
                    <a:pt x="7157" y="3500"/>
                  </a:lnTo>
                  <a:lnTo>
                    <a:pt x="7554" y="2744"/>
                  </a:lnTo>
                  <a:lnTo>
                    <a:pt x="7873" y="2148"/>
                  </a:lnTo>
                  <a:lnTo>
                    <a:pt x="7912" y="1909"/>
                  </a:lnTo>
                  <a:lnTo>
                    <a:pt x="7912" y="1671"/>
                  </a:lnTo>
                  <a:lnTo>
                    <a:pt x="7873" y="1472"/>
                  </a:lnTo>
                  <a:lnTo>
                    <a:pt x="7793" y="1233"/>
                  </a:lnTo>
                  <a:lnTo>
                    <a:pt x="7674" y="1035"/>
                  </a:lnTo>
                  <a:lnTo>
                    <a:pt x="7157" y="438"/>
                  </a:lnTo>
                  <a:lnTo>
                    <a:pt x="6998" y="279"/>
                  </a:lnTo>
                  <a:lnTo>
                    <a:pt x="6799" y="120"/>
                  </a:lnTo>
                  <a:lnTo>
                    <a:pt x="6600" y="41"/>
                  </a:lnTo>
                  <a:lnTo>
                    <a:pt x="6401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2"/>
            <p:cNvSpPr/>
            <p:nvPr/>
          </p:nvSpPr>
          <p:spPr>
            <a:xfrm>
              <a:off x="694350" y="1623475"/>
              <a:ext cx="17925" cy="17900"/>
            </a:xfrm>
            <a:custGeom>
              <a:avLst/>
              <a:gdLst/>
              <a:ahLst/>
              <a:cxnLst/>
              <a:rect l="l" t="t" r="r" b="b"/>
              <a:pathLst>
                <a:path w="717" h="716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199" y="676"/>
                  </a:lnTo>
                  <a:lnTo>
                    <a:pt x="80" y="596"/>
                  </a:lnTo>
                  <a:lnTo>
                    <a:pt x="80" y="596"/>
                  </a:lnTo>
                  <a:lnTo>
                    <a:pt x="40" y="477"/>
                  </a:lnTo>
                  <a:lnTo>
                    <a:pt x="1" y="318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239" y="4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517" y="40"/>
                  </a:lnTo>
                  <a:lnTo>
                    <a:pt x="637" y="159"/>
                  </a:lnTo>
                  <a:lnTo>
                    <a:pt x="637" y="159"/>
                  </a:lnTo>
                  <a:lnTo>
                    <a:pt x="716" y="278"/>
                  </a:lnTo>
                  <a:lnTo>
                    <a:pt x="716" y="398"/>
                  </a:lnTo>
                  <a:lnTo>
                    <a:pt x="676" y="517"/>
                  </a:lnTo>
                  <a:lnTo>
                    <a:pt x="597" y="636"/>
                  </a:lnTo>
                  <a:lnTo>
                    <a:pt x="597" y="636"/>
                  </a:lnTo>
                  <a:lnTo>
                    <a:pt x="478" y="716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2"/>
            <p:cNvSpPr/>
            <p:nvPr/>
          </p:nvSpPr>
          <p:spPr>
            <a:xfrm>
              <a:off x="720200" y="1538975"/>
              <a:ext cx="36800" cy="54700"/>
            </a:xfrm>
            <a:custGeom>
              <a:avLst/>
              <a:gdLst/>
              <a:ahLst/>
              <a:cxnLst/>
              <a:rect l="l" t="t" r="r" b="b"/>
              <a:pathLst>
                <a:path w="1472" h="2188" fill="none" extrusionOk="0">
                  <a:moveTo>
                    <a:pt x="1273" y="2187"/>
                  </a:moveTo>
                  <a:lnTo>
                    <a:pt x="1273" y="2187"/>
                  </a:lnTo>
                  <a:lnTo>
                    <a:pt x="1153" y="2148"/>
                  </a:lnTo>
                  <a:lnTo>
                    <a:pt x="835" y="2068"/>
                  </a:lnTo>
                  <a:lnTo>
                    <a:pt x="636" y="2028"/>
                  </a:lnTo>
                  <a:lnTo>
                    <a:pt x="398" y="1909"/>
                  </a:lnTo>
                  <a:lnTo>
                    <a:pt x="199" y="1790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80" y="1432"/>
                  </a:lnTo>
                  <a:lnTo>
                    <a:pt x="159" y="1233"/>
                  </a:lnTo>
                  <a:lnTo>
                    <a:pt x="279" y="995"/>
                  </a:lnTo>
                  <a:lnTo>
                    <a:pt x="438" y="716"/>
                  </a:lnTo>
                  <a:lnTo>
                    <a:pt x="676" y="438"/>
                  </a:lnTo>
                  <a:lnTo>
                    <a:pt x="954" y="199"/>
                  </a:lnTo>
                  <a:lnTo>
                    <a:pt x="1312" y="1"/>
                  </a:lnTo>
                  <a:lnTo>
                    <a:pt x="1312" y="1"/>
                  </a:lnTo>
                  <a:lnTo>
                    <a:pt x="1352" y="120"/>
                  </a:lnTo>
                  <a:lnTo>
                    <a:pt x="1432" y="319"/>
                  </a:lnTo>
                  <a:lnTo>
                    <a:pt x="1471" y="557"/>
                  </a:lnTo>
                  <a:lnTo>
                    <a:pt x="1471" y="835"/>
                  </a:lnTo>
                  <a:lnTo>
                    <a:pt x="1471" y="1233"/>
                  </a:lnTo>
                  <a:lnTo>
                    <a:pt x="1392" y="1670"/>
                  </a:lnTo>
                  <a:lnTo>
                    <a:pt x="1273" y="21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2"/>
            <p:cNvSpPr/>
            <p:nvPr/>
          </p:nvSpPr>
          <p:spPr>
            <a:xfrm>
              <a:off x="633725" y="1488275"/>
              <a:ext cx="197825" cy="186900"/>
            </a:xfrm>
            <a:custGeom>
              <a:avLst/>
              <a:gdLst/>
              <a:ahLst/>
              <a:cxnLst/>
              <a:rect l="l" t="t" r="r" b="b"/>
              <a:pathLst>
                <a:path w="7913" h="7476" fill="none" extrusionOk="0">
                  <a:moveTo>
                    <a:pt x="6282" y="1"/>
                  </a:moveTo>
                  <a:lnTo>
                    <a:pt x="6282" y="1"/>
                  </a:lnTo>
                  <a:lnTo>
                    <a:pt x="6123" y="1"/>
                  </a:lnTo>
                  <a:lnTo>
                    <a:pt x="5964" y="41"/>
                  </a:lnTo>
                  <a:lnTo>
                    <a:pt x="5964" y="41"/>
                  </a:lnTo>
                  <a:lnTo>
                    <a:pt x="5288" y="319"/>
                  </a:lnTo>
                  <a:lnTo>
                    <a:pt x="4493" y="756"/>
                  </a:lnTo>
                  <a:lnTo>
                    <a:pt x="4056" y="995"/>
                  </a:lnTo>
                  <a:lnTo>
                    <a:pt x="3579" y="1273"/>
                  </a:lnTo>
                  <a:lnTo>
                    <a:pt x="3141" y="1591"/>
                  </a:lnTo>
                  <a:lnTo>
                    <a:pt x="2664" y="1949"/>
                  </a:lnTo>
                  <a:lnTo>
                    <a:pt x="2227" y="2307"/>
                  </a:lnTo>
                  <a:lnTo>
                    <a:pt x="1789" y="2744"/>
                  </a:lnTo>
                  <a:lnTo>
                    <a:pt x="1392" y="3221"/>
                  </a:lnTo>
                  <a:lnTo>
                    <a:pt x="994" y="3738"/>
                  </a:lnTo>
                  <a:lnTo>
                    <a:pt x="676" y="4255"/>
                  </a:lnTo>
                  <a:lnTo>
                    <a:pt x="398" y="4851"/>
                  </a:lnTo>
                  <a:lnTo>
                    <a:pt x="159" y="5488"/>
                  </a:lnTo>
                  <a:lnTo>
                    <a:pt x="0" y="6163"/>
                  </a:lnTo>
                  <a:lnTo>
                    <a:pt x="0" y="6163"/>
                  </a:lnTo>
                  <a:lnTo>
                    <a:pt x="0" y="6402"/>
                  </a:lnTo>
                  <a:lnTo>
                    <a:pt x="40" y="6641"/>
                  </a:lnTo>
                  <a:lnTo>
                    <a:pt x="159" y="6879"/>
                  </a:lnTo>
                  <a:lnTo>
                    <a:pt x="279" y="7078"/>
                  </a:lnTo>
                  <a:lnTo>
                    <a:pt x="438" y="7237"/>
                  </a:lnTo>
                  <a:lnTo>
                    <a:pt x="636" y="7356"/>
                  </a:lnTo>
                  <a:lnTo>
                    <a:pt x="875" y="7436"/>
                  </a:lnTo>
                  <a:lnTo>
                    <a:pt x="1113" y="7476"/>
                  </a:lnTo>
                  <a:lnTo>
                    <a:pt x="1113" y="7476"/>
                  </a:lnTo>
                  <a:lnTo>
                    <a:pt x="1233" y="7476"/>
                  </a:lnTo>
                  <a:lnTo>
                    <a:pt x="1233" y="7476"/>
                  </a:lnTo>
                  <a:lnTo>
                    <a:pt x="1988" y="7316"/>
                  </a:lnTo>
                  <a:lnTo>
                    <a:pt x="2704" y="7157"/>
                  </a:lnTo>
                  <a:lnTo>
                    <a:pt x="3340" y="6879"/>
                  </a:lnTo>
                  <a:lnTo>
                    <a:pt x="3936" y="6601"/>
                  </a:lnTo>
                  <a:lnTo>
                    <a:pt x="4493" y="6283"/>
                  </a:lnTo>
                  <a:lnTo>
                    <a:pt x="5010" y="5925"/>
                  </a:lnTo>
                  <a:lnTo>
                    <a:pt x="5487" y="5527"/>
                  </a:lnTo>
                  <a:lnTo>
                    <a:pt x="5885" y="5130"/>
                  </a:lnTo>
                  <a:lnTo>
                    <a:pt x="6282" y="4732"/>
                  </a:lnTo>
                  <a:lnTo>
                    <a:pt x="6600" y="4295"/>
                  </a:lnTo>
                  <a:lnTo>
                    <a:pt x="6879" y="3897"/>
                  </a:lnTo>
                  <a:lnTo>
                    <a:pt x="7157" y="3500"/>
                  </a:lnTo>
                  <a:lnTo>
                    <a:pt x="7554" y="2744"/>
                  </a:lnTo>
                  <a:lnTo>
                    <a:pt x="7873" y="2148"/>
                  </a:lnTo>
                  <a:lnTo>
                    <a:pt x="7873" y="2148"/>
                  </a:lnTo>
                  <a:lnTo>
                    <a:pt x="7912" y="1909"/>
                  </a:lnTo>
                  <a:lnTo>
                    <a:pt x="7912" y="1909"/>
                  </a:lnTo>
                  <a:lnTo>
                    <a:pt x="7912" y="1671"/>
                  </a:lnTo>
                  <a:lnTo>
                    <a:pt x="7873" y="1472"/>
                  </a:lnTo>
                  <a:lnTo>
                    <a:pt x="7793" y="1233"/>
                  </a:lnTo>
                  <a:lnTo>
                    <a:pt x="7674" y="1035"/>
                  </a:lnTo>
                  <a:lnTo>
                    <a:pt x="7157" y="438"/>
                  </a:lnTo>
                  <a:lnTo>
                    <a:pt x="7157" y="438"/>
                  </a:lnTo>
                  <a:lnTo>
                    <a:pt x="6998" y="279"/>
                  </a:lnTo>
                  <a:lnTo>
                    <a:pt x="6799" y="120"/>
                  </a:lnTo>
                  <a:lnTo>
                    <a:pt x="6600" y="41"/>
                  </a:lnTo>
                  <a:lnTo>
                    <a:pt x="6401" y="1"/>
                  </a:lnTo>
                  <a:lnTo>
                    <a:pt x="6401" y="1"/>
                  </a:lnTo>
                  <a:lnTo>
                    <a:pt x="62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2"/>
            <p:cNvSpPr/>
            <p:nvPr/>
          </p:nvSpPr>
          <p:spPr>
            <a:xfrm>
              <a:off x="694350" y="1623475"/>
              <a:ext cx="17925" cy="17900"/>
            </a:xfrm>
            <a:custGeom>
              <a:avLst/>
              <a:gdLst/>
              <a:ahLst/>
              <a:cxnLst/>
              <a:rect l="l" t="t" r="r" b="b"/>
              <a:pathLst>
                <a:path w="717" h="716" extrusionOk="0">
                  <a:moveTo>
                    <a:pt x="358" y="0"/>
                  </a:moveTo>
                  <a:lnTo>
                    <a:pt x="239" y="40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1" y="318"/>
                  </a:lnTo>
                  <a:lnTo>
                    <a:pt x="40" y="477"/>
                  </a:lnTo>
                  <a:lnTo>
                    <a:pt x="80" y="596"/>
                  </a:lnTo>
                  <a:lnTo>
                    <a:pt x="199" y="676"/>
                  </a:lnTo>
                  <a:lnTo>
                    <a:pt x="358" y="716"/>
                  </a:lnTo>
                  <a:lnTo>
                    <a:pt x="478" y="716"/>
                  </a:lnTo>
                  <a:lnTo>
                    <a:pt x="597" y="636"/>
                  </a:lnTo>
                  <a:lnTo>
                    <a:pt x="676" y="517"/>
                  </a:lnTo>
                  <a:lnTo>
                    <a:pt x="716" y="398"/>
                  </a:lnTo>
                  <a:lnTo>
                    <a:pt x="716" y="278"/>
                  </a:lnTo>
                  <a:lnTo>
                    <a:pt x="637" y="159"/>
                  </a:lnTo>
                  <a:lnTo>
                    <a:pt x="517" y="4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2"/>
            <p:cNvSpPr/>
            <p:nvPr/>
          </p:nvSpPr>
          <p:spPr>
            <a:xfrm>
              <a:off x="694350" y="1623475"/>
              <a:ext cx="17925" cy="17900"/>
            </a:xfrm>
            <a:custGeom>
              <a:avLst/>
              <a:gdLst/>
              <a:ahLst/>
              <a:cxnLst/>
              <a:rect l="l" t="t" r="r" b="b"/>
              <a:pathLst>
                <a:path w="717" h="716" fill="none" extrusionOk="0">
                  <a:moveTo>
                    <a:pt x="358" y="0"/>
                  </a:moveTo>
                  <a:lnTo>
                    <a:pt x="358" y="0"/>
                  </a:lnTo>
                  <a:lnTo>
                    <a:pt x="23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1" y="318"/>
                  </a:lnTo>
                  <a:lnTo>
                    <a:pt x="40" y="477"/>
                  </a:lnTo>
                  <a:lnTo>
                    <a:pt x="80" y="596"/>
                  </a:lnTo>
                  <a:lnTo>
                    <a:pt x="80" y="596"/>
                  </a:lnTo>
                  <a:lnTo>
                    <a:pt x="199" y="676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8" y="716"/>
                  </a:lnTo>
                  <a:lnTo>
                    <a:pt x="597" y="636"/>
                  </a:lnTo>
                  <a:lnTo>
                    <a:pt x="597" y="636"/>
                  </a:lnTo>
                  <a:lnTo>
                    <a:pt x="676" y="517"/>
                  </a:lnTo>
                  <a:lnTo>
                    <a:pt x="716" y="398"/>
                  </a:lnTo>
                  <a:lnTo>
                    <a:pt x="716" y="278"/>
                  </a:lnTo>
                  <a:lnTo>
                    <a:pt x="637" y="159"/>
                  </a:lnTo>
                  <a:lnTo>
                    <a:pt x="637" y="159"/>
                  </a:lnTo>
                  <a:lnTo>
                    <a:pt x="517" y="40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2"/>
            <p:cNvSpPr/>
            <p:nvPr/>
          </p:nvSpPr>
          <p:spPr>
            <a:xfrm>
              <a:off x="720200" y="1538975"/>
              <a:ext cx="36800" cy="54700"/>
            </a:xfrm>
            <a:custGeom>
              <a:avLst/>
              <a:gdLst/>
              <a:ahLst/>
              <a:cxnLst/>
              <a:rect l="l" t="t" r="r" b="b"/>
              <a:pathLst>
                <a:path w="1472" h="2188" extrusionOk="0">
                  <a:moveTo>
                    <a:pt x="1312" y="1"/>
                  </a:moveTo>
                  <a:lnTo>
                    <a:pt x="954" y="199"/>
                  </a:lnTo>
                  <a:lnTo>
                    <a:pt x="676" y="438"/>
                  </a:lnTo>
                  <a:lnTo>
                    <a:pt x="438" y="716"/>
                  </a:lnTo>
                  <a:lnTo>
                    <a:pt x="279" y="995"/>
                  </a:lnTo>
                  <a:lnTo>
                    <a:pt x="159" y="1233"/>
                  </a:lnTo>
                  <a:lnTo>
                    <a:pt x="80" y="1432"/>
                  </a:lnTo>
                  <a:lnTo>
                    <a:pt x="0" y="1591"/>
                  </a:lnTo>
                  <a:lnTo>
                    <a:pt x="199" y="1790"/>
                  </a:lnTo>
                  <a:lnTo>
                    <a:pt x="398" y="1909"/>
                  </a:lnTo>
                  <a:lnTo>
                    <a:pt x="636" y="2028"/>
                  </a:lnTo>
                  <a:lnTo>
                    <a:pt x="835" y="2068"/>
                  </a:lnTo>
                  <a:lnTo>
                    <a:pt x="1153" y="2148"/>
                  </a:lnTo>
                  <a:lnTo>
                    <a:pt x="1273" y="2187"/>
                  </a:lnTo>
                  <a:lnTo>
                    <a:pt x="1392" y="1670"/>
                  </a:lnTo>
                  <a:lnTo>
                    <a:pt x="1471" y="1233"/>
                  </a:lnTo>
                  <a:lnTo>
                    <a:pt x="1471" y="835"/>
                  </a:lnTo>
                  <a:lnTo>
                    <a:pt x="1471" y="557"/>
                  </a:lnTo>
                  <a:lnTo>
                    <a:pt x="1432" y="319"/>
                  </a:lnTo>
                  <a:lnTo>
                    <a:pt x="1352" y="120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2"/>
            <p:cNvSpPr/>
            <p:nvPr/>
          </p:nvSpPr>
          <p:spPr>
            <a:xfrm>
              <a:off x="720200" y="1538975"/>
              <a:ext cx="36800" cy="54700"/>
            </a:xfrm>
            <a:custGeom>
              <a:avLst/>
              <a:gdLst/>
              <a:ahLst/>
              <a:cxnLst/>
              <a:rect l="l" t="t" r="r" b="b"/>
              <a:pathLst>
                <a:path w="1472" h="2188" fill="none" extrusionOk="0">
                  <a:moveTo>
                    <a:pt x="1312" y="1"/>
                  </a:moveTo>
                  <a:lnTo>
                    <a:pt x="1312" y="1"/>
                  </a:lnTo>
                  <a:lnTo>
                    <a:pt x="954" y="199"/>
                  </a:lnTo>
                  <a:lnTo>
                    <a:pt x="676" y="438"/>
                  </a:lnTo>
                  <a:lnTo>
                    <a:pt x="438" y="716"/>
                  </a:lnTo>
                  <a:lnTo>
                    <a:pt x="279" y="995"/>
                  </a:lnTo>
                  <a:lnTo>
                    <a:pt x="159" y="1233"/>
                  </a:lnTo>
                  <a:lnTo>
                    <a:pt x="80" y="1432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199" y="1790"/>
                  </a:lnTo>
                  <a:lnTo>
                    <a:pt x="398" y="1909"/>
                  </a:lnTo>
                  <a:lnTo>
                    <a:pt x="636" y="2028"/>
                  </a:lnTo>
                  <a:lnTo>
                    <a:pt x="835" y="2068"/>
                  </a:lnTo>
                  <a:lnTo>
                    <a:pt x="1153" y="2148"/>
                  </a:lnTo>
                  <a:lnTo>
                    <a:pt x="1273" y="2187"/>
                  </a:lnTo>
                  <a:lnTo>
                    <a:pt x="1273" y="2187"/>
                  </a:lnTo>
                  <a:lnTo>
                    <a:pt x="1392" y="1670"/>
                  </a:lnTo>
                  <a:lnTo>
                    <a:pt x="1471" y="1233"/>
                  </a:lnTo>
                  <a:lnTo>
                    <a:pt x="1471" y="835"/>
                  </a:lnTo>
                  <a:lnTo>
                    <a:pt x="1471" y="557"/>
                  </a:lnTo>
                  <a:lnTo>
                    <a:pt x="1432" y="319"/>
                  </a:lnTo>
                  <a:lnTo>
                    <a:pt x="1352" y="120"/>
                  </a:lnTo>
                  <a:lnTo>
                    <a:pt x="1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2"/>
            <p:cNvSpPr/>
            <p:nvPr/>
          </p:nvSpPr>
          <p:spPr>
            <a:xfrm>
              <a:off x="1349375" y="1305400"/>
              <a:ext cx="178950" cy="193850"/>
            </a:xfrm>
            <a:custGeom>
              <a:avLst/>
              <a:gdLst/>
              <a:ahLst/>
              <a:cxnLst/>
              <a:rect l="l" t="t" r="r" b="b"/>
              <a:pathLst>
                <a:path w="7158" h="7754" extrusionOk="0">
                  <a:moveTo>
                    <a:pt x="4295" y="0"/>
                  </a:moveTo>
                  <a:lnTo>
                    <a:pt x="3778" y="159"/>
                  </a:lnTo>
                  <a:lnTo>
                    <a:pt x="3341" y="318"/>
                  </a:lnTo>
                  <a:lnTo>
                    <a:pt x="2903" y="477"/>
                  </a:lnTo>
                  <a:lnTo>
                    <a:pt x="2506" y="716"/>
                  </a:lnTo>
                  <a:lnTo>
                    <a:pt x="2148" y="954"/>
                  </a:lnTo>
                  <a:lnTo>
                    <a:pt x="1830" y="1193"/>
                  </a:lnTo>
                  <a:lnTo>
                    <a:pt x="1512" y="1431"/>
                  </a:lnTo>
                  <a:lnTo>
                    <a:pt x="1233" y="1710"/>
                  </a:lnTo>
                  <a:lnTo>
                    <a:pt x="796" y="2266"/>
                  </a:lnTo>
                  <a:lnTo>
                    <a:pt x="438" y="2783"/>
                  </a:lnTo>
                  <a:lnTo>
                    <a:pt x="200" y="3340"/>
                  </a:lnTo>
                  <a:lnTo>
                    <a:pt x="1" y="3777"/>
                  </a:lnTo>
                  <a:lnTo>
                    <a:pt x="279" y="3936"/>
                  </a:lnTo>
                  <a:lnTo>
                    <a:pt x="518" y="4135"/>
                  </a:lnTo>
                  <a:lnTo>
                    <a:pt x="756" y="4413"/>
                  </a:lnTo>
                  <a:lnTo>
                    <a:pt x="915" y="4692"/>
                  </a:lnTo>
                  <a:lnTo>
                    <a:pt x="1392" y="5805"/>
                  </a:lnTo>
                  <a:lnTo>
                    <a:pt x="1512" y="6163"/>
                  </a:lnTo>
                  <a:lnTo>
                    <a:pt x="1551" y="6521"/>
                  </a:lnTo>
                  <a:lnTo>
                    <a:pt x="1512" y="6839"/>
                  </a:lnTo>
                  <a:lnTo>
                    <a:pt x="1392" y="7157"/>
                  </a:lnTo>
                  <a:lnTo>
                    <a:pt x="1870" y="7356"/>
                  </a:lnTo>
                  <a:lnTo>
                    <a:pt x="2466" y="7554"/>
                  </a:lnTo>
                  <a:lnTo>
                    <a:pt x="3142" y="7674"/>
                  </a:lnTo>
                  <a:lnTo>
                    <a:pt x="3500" y="7713"/>
                  </a:lnTo>
                  <a:lnTo>
                    <a:pt x="3897" y="7753"/>
                  </a:lnTo>
                  <a:lnTo>
                    <a:pt x="4255" y="7713"/>
                  </a:lnTo>
                  <a:lnTo>
                    <a:pt x="4653" y="7674"/>
                  </a:lnTo>
                  <a:lnTo>
                    <a:pt x="5050" y="7634"/>
                  </a:lnTo>
                  <a:lnTo>
                    <a:pt x="5448" y="7515"/>
                  </a:lnTo>
                  <a:lnTo>
                    <a:pt x="5885" y="7356"/>
                  </a:lnTo>
                  <a:lnTo>
                    <a:pt x="6283" y="7197"/>
                  </a:lnTo>
                  <a:lnTo>
                    <a:pt x="6720" y="6958"/>
                  </a:lnTo>
                  <a:lnTo>
                    <a:pt x="7158" y="6680"/>
                  </a:lnTo>
                  <a:lnTo>
                    <a:pt x="7118" y="6640"/>
                  </a:lnTo>
                  <a:lnTo>
                    <a:pt x="6919" y="6401"/>
                  </a:lnTo>
                  <a:lnTo>
                    <a:pt x="6601" y="6123"/>
                  </a:lnTo>
                  <a:lnTo>
                    <a:pt x="6164" y="5805"/>
                  </a:lnTo>
                  <a:lnTo>
                    <a:pt x="5846" y="5606"/>
                  </a:lnTo>
                  <a:lnTo>
                    <a:pt x="5527" y="5447"/>
                  </a:lnTo>
                  <a:lnTo>
                    <a:pt x="5130" y="5328"/>
                  </a:lnTo>
                  <a:lnTo>
                    <a:pt x="4692" y="5169"/>
                  </a:lnTo>
                  <a:lnTo>
                    <a:pt x="4215" y="5050"/>
                  </a:lnTo>
                  <a:lnTo>
                    <a:pt x="3698" y="4970"/>
                  </a:lnTo>
                  <a:lnTo>
                    <a:pt x="3102" y="4891"/>
                  </a:lnTo>
                  <a:lnTo>
                    <a:pt x="2148" y="4891"/>
                  </a:lnTo>
                  <a:lnTo>
                    <a:pt x="2625" y="4413"/>
                  </a:lnTo>
                  <a:lnTo>
                    <a:pt x="3023" y="3936"/>
                  </a:lnTo>
                  <a:lnTo>
                    <a:pt x="3341" y="3459"/>
                  </a:lnTo>
                  <a:lnTo>
                    <a:pt x="3619" y="3022"/>
                  </a:lnTo>
                  <a:lnTo>
                    <a:pt x="3858" y="2584"/>
                  </a:lnTo>
                  <a:lnTo>
                    <a:pt x="4017" y="2187"/>
                  </a:lnTo>
                  <a:lnTo>
                    <a:pt x="4136" y="1789"/>
                  </a:lnTo>
                  <a:lnTo>
                    <a:pt x="4215" y="1471"/>
                  </a:lnTo>
                  <a:lnTo>
                    <a:pt x="4335" y="875"/>
                  </a:lnTo>
                  <a:lnTo>
                    <a:pt x="4335" y="398"/>
                  </a:lnTo>
                  <a:lnTo>
                    <a:pt x="4335" y="119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2"/>
            <p:cNvSpPr/>
            <p:nvPr/>
          </p:nvSpPr>
          <p:spPr>
            <a:xfrm>
              <a:off x="1349375" y="1305400"/>
              <a:ext cx="178950" cy="193850"/>
            </a:xfrm>
            <a:custGeom>
              <a:avLst/>
              <a:gdLst/>
              <a:ahLst/>
              <a:cxnLst/>
              <a:rect l="l" t="t" r="r" b="b"/>
              <a:pathLst>
                <a:path w="7158" h="7754" fill="none" extrusionOk="0">
                  <a:moveTo>
                    <a:pt x="4295" y="0"/>
                  </a:moveTo>
                  <a:lnTo>
                    <a:pt x="4295" y="0"/>
                  </a:lnTo>
                  <a:lnTo>
                    <a:pt x="3778" y="159"/>
                  </a:lnTo>
                  <a:lnTo>
                    <a:pt x="3341" y="318"/>
                  </a:lnTo>
                  <a:lnTo>
                    <a:pt x="2903" y="477"/>
                  </a:lnTo>
                  <a:lnTo>
                    <a:pt x="2506" y="716"/>
                  </a:lnTo>
                  <a:lnTo>
                    <a:pt x="2148" y="954"/>
                  </a:lnTo>
                  <a:lnTo>
                    <a:pt x="1830" y="1193"/>
                  </a:lnTo>
                  <a:lnTo>
                    <a:pt x="1512" y="1431"/>
                  </a:lnTo>
                  <a:lnTo>
                    <a:pt x="1233" y="1710"/>
                  </a:lnTo>
                  <a:lnTo>
                    <a:pt x="796" y="2266"/>
                  </a:lnTo>
                  <a:lnTo>
                    <a:pt x="438" y="2783"/>
                  </a:lnTo>
                  <a:lnTo>
                    <a:pt x="200" y="3340"/>
                  </a:lnTo>
                  <a:lnTo>
                    <a:pt x="1" y="3777"/>
                  </a:lnTo>
                  <a:lnTo>
                    <a:pt x="1" y="3777"/>
                  </a:lnTo>
                  <a:lnTo>
                    <a:pt x="279" y="3936"/>
                  </a:lnTo>
                  <a:lnTo>
                    <a:pt x="518" y="4135"/>
                  </a:lnTo>
                  <a:lnTo>
                    <a:pt x="756" y="4413"/>
                  </a:lnTo>
                  <a:lnTo>
                    <a:pt x="915" y="4692"/>
                  </a:lnTo>
                  <a:lnTo>
                    <a:pt x="1392" y="5805"/>
                  </a:lnTo>
                  <a:lnTo>
                    <a:pt x="1392" y="5805"/>
                  </a:lnTo>
                  <a:lnTo>
                    <a:pt x="1512" y="6163"/>
                  </a:lnTo>
                  <a:lnTo>
                    <a:pt x="1551" y="6521"/>
                  </a:lnTo>
                  <a:lnTo>
                    <a:pt x="1512" y="6839"/>
                  </a:lnTo>
                  <a:lnTo>
                    <a:pt x="1392" y="7157"/>
                  </a:lnTo>
                  <a:lnTo>
                    <a:pt x="1392" y="7157"/>
                  </a:lnTo>
                  <a:lnTo>
                    <a:pt x="1870" y="7356"/>
                  </a:lnTo>
                  <a:lnTo>
                    <a:pt x="2466" y="7554"/>
                  </a:lnTo>
                  <a:lnTo>
                    <a:pt x="3142" y="7674"/>
                  </a:lnTo>
                  <a:lnTo>
                    <a:pt x="3500" y="7713"/>
                  </a:lnTo>
                  <a:lnTo>
                    <a:pt x="3897" y="7753"/>
                  </a:lnTo>
                  <a:lnTo>
                    <a:pt x="3897" y="7753"/>
                  </a:lnTo>
                  <a:lnTo>
                    <a:pt x="4255" y="7713"/>
                  </a:lnTo>
                  <a:lnTo>
                    <a:pt x="4653" y="7674"/>
                  </a:lnTo>
                  <a:lnTo>
                    <a:pt x="5050" y="7634"/>
                  </a:lnTo>
                  <a:lnTo>
                    <a:pt x="5448" y="7515"/>
                  </a:lnTo>
                  <a:lnTo>
                    <a:pt x="5885" y="7356"/>
                  </a:lnTo>
                  <a:lnTo>
                    <a:pt x="6283" y="7197"/>
                  </a:lnTo>
                  <a:lnTo>
                    <a:pt x="6720" y="6958"/>
                  </a:lnTo>
                  <a:lnTo>
                    <a:pt x="7158" y="6680"/>
                  </a:lnTo>
                  <a:lnTo>
                    <a:pt x="7158" y="6680"/>
                  </a:lnTo>
                  <a:lnTo>
                    <a:pt x="7118" y="6640"/>
                  </a:lnTo>
                  <a:lnTo>
                    <a:pt x="6919" y="6401"/>
                  </a:lnTo>
                  <a:lnTo>
                    <a:pt x="6601" y="6123"/>
                  </a:lnTo>
                  <a:lnTo>
                    <a:pt x="6164" y="5805"/>
                  </a:lnTo>
                  <a:lnTo>
                    <a:pt x="5846" y="5606"/>
                  </a:lnTo>
                  <a:lnTo>
                    <a:pt x="5527" y="5447"/>
                  </a:lnTo>
                  <a:lnTo>
                    <a:pt x="5130" y="5328"/>
                  </a:lnTo>
                  <a:lnTo>
                    <a:pt x="4692" y="5169"/>
                  </a:lnTo>
                  <a:lnTo>
                    <a:pt x="4215" y="5050"/>
                  </a:lnTo>
                  <a:lnTo>
                    <a:pt x="3698" y="4970"/>
                  </a:lnTo>
                  <a:lnTo>
                    <a:pt x="3102" y="4891"/>
                  </a:lnTo>
                  <a:lnTo>
                    <a:pt x="2506" y="4891"/>
                  </a:lnTo>
                  <a:lnTo>
                    <a:pt x="2506" y="4891"/>
                  </a:lnTo>
                  <a:lnTo>
                    <a:pt x="2148" y="4891"/>
                  </a:lnTo>
                  <a:lnTo>
                    <a:pt x="2148" y="4891"/>
                  </a:lnTo>
                  <a:lnTo>
                    <a:pt x="2625" y="4413"/>
                  </a:lnTo>
                  <a:lnTo>
                    <a:pt x="3023" y="3936"/>
                  </a:lnTo>
                  <a:lnTo>
                    <a:pt x="3341" y="3459"/>
                  </a:lnTo>
                  <a:lnTo>
                    <a:pt x="3619" y="3022"/>
                  </a:lnTo>
                  <a:lnTo>
                    <a:pt x="3858" y="2584"/>
                  </a:lnTo>
                  <a:lnTo>
                    <a:pt x="4017" y="2187"/>
                  </a:lnTo>
                  <a:lnTo>
                    <a:pt x="4136" y="1789"/>
                  </a:lnTo>
                  <a:lnTo>
                    <a:pt x="4215" y="1471"/>
                  </a:lnTo>
                  <a:lnTo>
                    <a:pt x="4335" y="875"/>
                  </a:lnTo>
                  <a:lnTo>
                    <a:pt x="4335" y="398"/>
                  </a:lnTo>
                  <a:lnTo>
                    <a:pt x="4335" y="119"/>
                  </a:lnTo>
                  <a:lnTo>
                    <a:pt x="42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2"/>
            <p:cNvSpPr/>
            <p:nvPr/>
          </p:nvSpPr>
          <p:spPr>
            <a:xfrm>
              <a:off x="1051200" y="1396825"/>
              <a:ext cx="336975" cy="221700"/>
            </a:xfrm>
            <a:custGeom>
              <a:avLst/>
              <a:gdLst/>
              <a:ahLst/>
              <a:cxnLst/>
              <a:rect l="l" t="t" r="r" b="b"/>
              <a:pathLst>
                <a:path w="13479" h="8868" extrusionOk="0">
                  <a:moveTo>
                    <a:pt x="8747" y="2347"/>
                  </a:moveTo>
                  <a:lnTo>
                    <a:pt x="8747" y="2585"/>
                  </a:lnTo>
                  <a:lnTo>
                    <a:pt x="8787" y="2824"/>
                  </a:lnTo>
                  <a:lnTo>
                    <a:pt x="8747" y="3182"/>
                  </a:lnTo>
                  <a:lnTo>
                    <a:pt x="8628" y="3659"/>
                  </a:lnTo>
                  <a:lnTo>
                    <a:pt x="8469" y="4176"/>
                  </a:lnTo>
                  <a:lnTo>
                    <a:pt x="8191" y="4772"/>
                  </a:lnTo>
                  <a:lnTo>
                    <a:pt x="7753" y="5448"/>
                  </a:lnTo>
                  <a:lnTo>
                    <a:pt x="7594" y="5408"/>
                  </a:lnTo>
                  <a:lnTo>
                    <a:pt x="7157" y="5130"/>
                  </a:lnTo>
                  <a:lnTo>
                    <a:pt x="6878" y="4971"/>
                  </a:lnTo>
                  <a:lnTo>
                    <a:pt x="6640" y="4732"/>
                  </a:lnTo>
                  <a:lnTo>
                    <a:pt x="6401" y="4454"/>
                  </a:lnTo>
                  <a:lnTo>
                    <a:pt x="6163" y="4136"/>
                  </a:lnTo>
                  <a:lnTo>
                    <a:pt x="6322" y="3897"/>
                  </a:lnTo>
                  <a:lnTo>
                    <a:pt x="6521" y="3619"/>
                  </a:lnTo>
                  <a:lnTo>
                    <a:pt x="6799" y="3341"/>
                  </a:lnTo>
                  <a:lnTo>
                    <a:pt x="7157" y="3023"/>
                  </a:lnTo>
                  <a:lnTo>
                    <a:pt x="7594" y="2744"/>
                  </a:lnTo>
                  <a:lnTo>
                    <a:pt x="7872" y="2625"/>
                  </a:lnTo>
                  <a:lnTo>
                    <a:pt x="8151" y="2506"/>
                  </a:lnTo>
                  <a:lnTo>
                    <a:pt x="8429" y="2426"/>
                  </a:lnTo>
                  <a:lnTo>
                    <a:pt x="8747" y="2347"/>
                  </a:lnTo>
                  <a:close/>
                  <a:moveTo>
                    <a:pt x="4453" y="6402"/>
                  </a:moveTo>
                  <a:lnTo>
                    <a:pt x="4612" y="6482"/>
                  </a:lnTo>
                  <a:lnTo>
                    <a:pt x="4692" y="6561"/>
                  </a:lnTo>
                  <a:lnTo>
                    <a:pt x="4811" y="6720"/>
                  </a:lnTo>
                  <a:lnTo>
                    <a:pt x="4851" y="6919"/>
                  </a:lnTo>
                  <a:lnTo>
                    <a:pt x="4811" y="7118"/>
                  </a:lnTo>
                  <a:lnTo>
                    <a:pt x="4692" y="7277"/>
                  </a:lnTo>
                  <a:lnTo>
                    <a:pt x="4533" y="7396"/>
                  </a:lnTo>
                  <a:lnTo>
                    <a:pt x="4294" y="7436"/>
                  </a:lnTo>
                  <a:lnTo>
                    <a:pt x="4175" y="7436"/>
                  </a:lnTo>
                  <a:lnTo>
                    <a:pt x="4016" y="7356"/>
                  </a:lnTo>
                  <a:lnTo>
                    <a:pt x="3897" y="7277"/>
                  </a:lnTo>
                  <a:lnTo>
                    <a:pt x="3817" y="7118"/>
                  </a:lnTo>
                  <a:lnTo>
                    <a:pt x="3777" y="6919"/>
                  </a:lnTo>
                  <a:lnTo>
                    <a:pt x="3817" y="6720"/>
                  </a:lnTo>
                  <a:lnTo>
                    <a:pt x="3936" y="6561"/>
                  </a:lnTo>
                  <a:lnTo>
                    <a:pt x="4095" y="6442"/>
                  </a:lnTo>
                  <a:lnTo>
                    <a:pt x="4294" y="6402"/>
                  </a:lnTo>
                  <a:close/>
                  <a:moveTo>
                    <a:pt x="11411" y="1"/>
                  </a:moveTo>
                  <a:lnTo>
                    <a:pt x="11292" y="41"/>
                  </a:lnTo>
                  <a:lnTo>
                    <a:pt x="10218" y="160"/>
                  </a:lnTo>
                  <a:lnTo>
                    <a:pt x="9582" y="240"/>
                  </a:lnTo>
                  <a:lnTo>
                    <a:pt x="8866" y="359"/>
                  </a:lnTo>
                  <a:lnTo>
                    <a:pt x="8111" y="558"/>
                  </a:lnTo>
                  <a:lnTo>
                    <a:pt x="7356" y="756"/>
                  </a:lnTo>
                  <a:lnTo>
                    <a:pt x="6560" y="1035"/>
                  </a:lnTo>
                  <a:lnTo>
                    <a:pt x="5765" y="1353"/>
                  </a:lnTo>
                  <a:lnTo>
                    <a:pt x="4930" y="1711"/>
                  </a:lnTo>
                  <a:lnTo>
                    <a:pt x="4135" y="2148"/>
                  </a:lnTo>
                  <a:lnTo>
                    <a:pt x="3380" y="2625"/>
                  </a:lnTo>
                  <a:lnTo>
                    <a:pt x="2624" y="3221"/>
                  </a:lnTo>
                  <a:lnTo>
                    <a:pt x="1909" y="3858"/>
                  </a:lnTo>
                  <a:lnTo>
                    <a:pt x="1590" y="4215"/>
                  </a:lnTo>
                  <a:lnTo>
                    <a:pt x="1272" y="4573"/>
                  </a:lnTo>
                  <a:lnTo>
                    <a:pt x="954" y="4971"/>
                  </a:lnTo>
                  <a:lnTo>
                    <a:pt x="676" y="5408"/>
                  </a:lnTo>
                  <a:lnTo>
                    <a:pt x="398" y="5846"/>
                  </a:lnTo>
                  <a:lnTo>
                    <a:pt x="159" y="6323"/>
                  </a:lnTo>
                  <a:lnTo>
                    <a:pt x="80" y="6482"/>
                  </a:lnTo>
                  <a:lnTo>
                    <a:pt x="40" y="6681"/>
                  </a:lnTo>
                  <a:lnTo>
                    <a:pt x="0" y="7038"/>
                  </a:lnTo>
                  <a:lnTo>
                    <a:pt x="40" y="7436"/>
                  </a:lnTo>
                  <a:lnTo>
                    <a:pt x="199" y="7794"/>
                  </a:lnTo>
                  <a:lnTo>
                    <a:pt x="398" y="8112"/>
                  </a:lnTo>
                  <a:lnTo>
                    <a:pt x="676" y="8390"/>
                  </a:lnTo>
                  <a:lnTo>
                    <a:pt x="994" y="8589"/>
                  </a:lnTo>
                  <a:lnTo>
                    <a:pt x="1153" y="8668"/>
                  </a:lnTo>
                  <a:lnTo>
                    <a:pt x="1352" y="8708"/>
                  </a:lnTo>
                  <a:lnTo>
                    <a:pt x="2346" y="8827"/>
                  </a:lnTo>
                  <a:lnTo>
                    <a:pt x="3260" y="8867"/>
                  </a:lnTo>
                  <a:lnTo>
                    <a:pt x="4215" y="8827"/>
                  </a:lnTo>
                  <a:lnTo>
                    <a:pt x="5129" y="8708"/>
                  </a:lnTo>
                  <a:lnTo>
                    <a:pt x="6004" y="8509"/>
                  </a:lnTo>
                  <a:lnTo>
                    <a:pt x="6799" y="8271"/>
                  </a:lnTo>
                  <a:lnTo>
                    <a:pt x="7594" y="7993"/>
                  </a:lnTo>
                  <a:lnTo>
                    <a:pt x="8310" y="7674"/>
                  </a:lnTo>
                  <a:lnTo>
                    <a:pt x="9025" y="7317"/>
                  </a:lnTo>
                  <a:lnTo>
                    <a:pt x="9662" y="6919"/>
                  </a:lnTo>
                  <a:lnTo>
                    <a:pt x="10258" y="6521"/>
                  </a:lnTo>
                  <a:lnTo>
                    <a:pt x="10815" y="6084"/>
                  </a:lnTo>
                  <a:lnTo>
                    <a:pt x="11331" y="5687"/>
                  </a:lnTo>
                  <a:lnTo>
                    <a:pt x="11769" y="5249"/>
                  </a:lnTo>
                  <a:lnTo>
                    <a:pt x="12564" y="4494"/>
                  </a:lnTo>
                  <a:lnTo>
                    <a:pt x="13121" y="3818"/>
                  </a:lnTo>
                  <a:lnTo>
                    <a:pt x="13240" y="3659"/>
                  </a:lnTo>
                  <a:lnTo>
                    <a:pt x="13319" y="3500"/>
                  </a:lnTo>
                  <a:lnTo>
                    <a:pt x="13439" y="3182"/>
                  </a:lnTo>
                  <a:lnTo>
                    <a:pt x="13478" y="2864"/>
                  </a:lnTo>
                  <a:lnTo>
                    <a:pt x="13439" y="2506"/>
                  </a:lnTo>
                  <a:lnTo>
                    <a:pt x="13319" y="2148"/>
                  </a:lnTo>
                  <a:lnTo>
                    <a:pt x="12842" y="1035"/>
                  </a:lnTo>
                  <a:lnTo>
                    <a:pt x="12683" y="756"/>
                  </a:lnTo>
                  <a:lnTo>
                    <a:pt x="12445" y="478"/>
                  </a:lnTo>
                  <a:lnTo>
                    <a:pt x="12206" y="279"/>
                  </a:lnTo>
                  <a:lnTo>
                    <a:pt x="11928" y="120"/>
                  </a:lnTo>
                  <a:lnTo>
                    <a:pt x="11689" y="41"/>
                  </a:lnTo>
                  <a:lnTo>
                    <a:pt x="11411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2"/>
            <p:cNvSpPr/>
            <p:nvPr/>
          </p:nvSpPr>
          <p:spPr>
            <a:xfrm>
              <a:off x="1145625" y="1556875"/>
              <a:ext cx="26850" cy="25850"/>
            </a:xfrm>
            <a:custGeom>
              <a:avLst/>
              <a:gdLst/>
              <a:ahLst/>
              <a:cxnLst/>
              <a:rect l="l" t="t" r="r" b="b"/>
              <a:pathLst>
                <a:path w="1074" h="1034" fill="none" extrusionOk="0">
                  <a:moveTo>
                    <a:pt x="517" y="1034"/>
                  </a:moveTo>
                  <a:lnTo>
                    <a:pt x="517" y="1034"/>
                  </a:lnTo>
                  <a:lnTo>
                    <a:pt x="398" y="1034"/>
                  </a:lnTo>
                  <a:lnTo>
                    <a:pt x="239" y="954"/>
                  </a:lnTo>
                  <a:lnTo>
                    <a:pt x="120" y="875"/>
                  </a:lnTo>
                  <a:lnTo>
                    <a:pt x="40" y="716"/>
                  </a:lnTo>
                  <a:lnTo>
                    <a:pt x="40" y="716"/>
                  </a:lnTo>
                  <a:lnTo>
                    <a:pt x="0" y="517"/>
                  </a:lnTo>
                  <a:lnTo>
                    <a:pt x="40" y="318"/>
                  </a:lnTo>
                  <a:lnTo>
                    <a:pt x="159" y="15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676" y="0"/>
                  </a:lnTo>
                  <a:lnTo>
                    <a:pt x="835" y="80"/>
                  </a:lnTo>
                  <a:lnTo>
                    <a:pt x="915" y="159"/>
                  </a:lnTo>
                  <a:lnTo>
                    <a:pt x="1034" y="318"/>
                  </a:lnTo>
                  <a:lnTo>
                    <a:pt x="1034" y="318"/>
                  </a:lnTo>
                  <a:lnTo>
                    <a:pt x="1074" y="517"/>
                  </a:lnTo>
                  <a:lnTo>
                    <a:pt x="1034" y="716"/>
                  </a:lnTo>
                  <a:lnTo>
                    <a:pt x="915" y="875"/>
                  </a:lnTo>
                  <a:lnTo>
                    <a:pt x="756" y="994"/>
                  </a:lnTo>
                  <a:lnTo>
                    <a:pt x="756" y="994"/>
                  </a:lnTo>
                  <a:lnTo>
                    <a:pt x="517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2"/>
            <p:cNvSpPr/>
            <p:nvPr/>
          </p:nvSpPr>
          <p:spPr>
            <a:xfrm>
              <a:off x="1205250" y="1455475"/>
              <a:ext cx="65625" cy="77550"/>
            </a:xfrm>
            <a:custGeom>
              <a:avLst/>
              <a:gdLst/>
              <a:ahLst/>
              <a:cxnLst/>
              <a:rect l="l" t="t" r="r" b="b"/>
              <a:pathLst>
                <a:path w="2625" h="3102" fill="none" extrusionOk="0">
                  <a:moveTo>
                    <a:pt x="1591" y="3102"/>
                  </a:moveTo>
                  <a:lnTo>
                    <a:pt x="1591" y="3102"/>
                  </a:lnTo>
                  <a:lnTo>
                    <a:pt x="1432" y="3062"/>
                  </a:lnTo>
                  <a:lnTo>
                    <a:pt x="995" y="2784"/>
                  </a:lnTo>
                  <a:lnTo>
                    <a:pt x="716" y="2625"/>
                  </a:lnTo>
                  <a:lnTo>
                    <a:pt x="478" y="2386"/>
                  </a:lnTo>
                  <a:lnTo>
                    <a:pt x="239" y="2108"/>
                  </a:lnTo>
                  <a:lnTo>
                    <a:pt x="1" y="1790"/>
                  </a:lnTo>
                  <a:lnTo>
                    <a:pt x="1" y="1790"/>
                  </a:lnTo>
                  <a:lnTo>
                    <a:pt x="160" y="1551"/>
                  </a:lnTo>
                  <a:lnTo>
                    <a:pt x="359" y="1273"/>
                  </a:lnTo>
                  <a:lnTo>
                    <a:pt x="637" y="995"/>
                  </a:lnTo>
                  <a:lnTo>
                    <a:pt x="995" y="677"/>
                  </a:lnTo>
                  <a:lnTo>
                    <a:pt x="1432" y="398"/>
                  </a:lnTo>
                  <a:lnTo>
                    <a:pt x="1710" y="279"/>
                  </a:lnTo>
                  <a:lnTo>
                    <a:pt x="1989" y="160"/>
                  </a:lnTo>
                  <a:lnTo>
                    <a:pt x="2267" y="80"/>
                  </a:lnTo>
                  <a:lnTo>
                    <a:pt x="2585" y="1"/>
                  </a:lnTo>
                  <a:lnTo>
                    <a:pt x="2585" y="1"/>
                  </a:lnTo>
                  <a:lnTo>
                    <a:pt x="2585" y="239"/>
                  </a:lnTo>
                  <a:lnTo>
                    <a:pt x="2625" y="478"/>
                  </a:lnTo>
                  <a:lnTo>
                    <a:pt x="2585" y="836"/>
                  </a:lnTo>
                  <a:lnTo>
                    <a:pt x="2466" y="1313"/>
                  </a:lnTo>
                  <a:lnTo>
                    <a:pt x="2307" y="1830"/>
                  </a:lnTo>
                  <a:lnTo>
                    <a:pt x="2029" y="2426"/>
                  </a:lnTo>
                  <a:lnTo>
                    <a:pt x="1591" y="3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2"/>
            <p:cNvSpPr/>
            <p:nvPr/>
          </p:nvSpPr>
          <p:spPr>
            <a:xfrm>
              <a:off x="1051200" y="1396825"/>
              <a:ext cx="336975" cy="221700"/>
            </a:xfrm>
            <a:custGeom>
              <a:avLst/>
              <a:gdLst/>
              <a:ahLst/>
              <a:cxnLst/>
              <a:rect l="l" t="t" r="r" b="b"/>
              <a:pathLst>
                <a:path w="13479" h="8868" fill="none" extrusionOk="0">
                  <a:moveTo>
                    <a:pt x="11411" y="1"/>
                  </a:moveTo>
                  <a:lnTo>
                    <a:pt x="11411" y="1"/>
                  </a:lnTo>
                  <a:lnTo>
                    <a:pt x="11292" y="41"/>
                  </a:lnTo>
                  <a:lnTo>
                    <a:pt x="11292" y="41"/>
                  </a:lnTo>
                  <a:lnTo>
                    <a:pt x="10218" y="160"/>
                  </a:lnTo>
                  <a:lnTo>
                    <a:pt x="9582" y="240"/>
                  </a:lnTo>
                  <a:lnTo>
                    <a:pt x="8866" y="359"/>
                  </a:lnTo>
                  <a:lnTo>
                    <a:pt x="8111" y="558"/>
                  </a:lnTo>
                  <a:lnTo>
                    <a:pt x="7356" y="756"/>
                  </a:lnTo>
                  <a:lnTo>
                    <a:pt x="6560" y="1035"/>
                  </a:lnTo>
                  <a:lnTo>
                    <a:pt x="5765" y="1353"/>
                  </a:lnTo>
                  <a:lnTo>
                    <a:pt x="4930" y="1711"/>
                  </a:lnTo>
                  <a:lnTo>
                    <a:pt x="4135" y="2148"/>
                  </a:lnTo>
                  <a:lnTo>
                    <a:pt x="3380" y="2625"/>
                  </a:lnTo>
                  <a:lnTo>
                    <a:pt x="2624" y="3221"/>
                  </a:lnTo>
                  <a:lnTo>
                    <a:pt x="1909" y="3858"/>
                  </a:lnTo>
                  <a:lnTo>
                    <a:pt x="1590" y="4215"/>
                  </a:lnTo>
                  <a:lnTo>
                    <a:pt x="1272" y="4573"/>
                  </a:lnTo>
                  <a:lnTo>
                    <a:pt x="954" y="4971"/>
                  </a:lnTo>
                  <a:lnTo>
                    <a:pt x="676" y="5408"/>
                  </a:lnTo>
                  <a:lnTo>
                    <a:pt x="398" y="5846"/>
                  </a:lnTo>
                  <a:lnTo>
                    <a:pt x="159" y="6323"/>
                  </a:lnTo>
                  <a:lnTo>
                    <a:pt x="159" y="6323"/>
                  </a:lnTo>
                  <a:lnTo>
                    <a:pt x="80" y="6482"/>
                  </a:lnTo>
                  <a:lnTo>
                    <a:pt x="40" y="6681"/>
                  </a:lnTo>
                  <a:lnTo>
                    <a:pt x="0" y="7038"/>
                  </a:lnTo>
                  <a:lnTo>
                    <a:pt x="40" y="7436"/>
                  </a:lnTo>
                  <a:lnTo>
                    <a:pt x="199" y="7794"/>
                  </a:lnTo>
                  <a:lnTo>
                    <a:pt x="398" y="8112"/>
                  </a:lnTo>
                  <a:lnTo>
                    <a:pt x="676" y="8390"/>
                  </a:lnTo>
                  <a:lnTo>
                    <a:pt x="994" y="8589"/>
                  </a:lnTo>
                  <a:lnTo>
                    <a:pt x="1153" y="8668"/>
                  </a:lnTo>
                  <a:lnTo>
                    <a:pt x="1352" y="8708"/>
                  </a:lnTo>
                  <a:lnTo>
                    <a:pt x="1352" y="8708"/>
                  </a:lnTo>
                  <a:lnTo>
                    <a:pt x="2346" y="8827"/>
                  </a:lnTo>
                  <a:lnTo>
                    <a:pt x="3260" y="8867"/>
                  </a:lnTo>
                  <a:lnTo>
                    <a:pt x="3260" y="8867"/>
                  </a:lnTo>
                  <a:lnTo>
                    <a:pt x="4215" y="8827"/>
                  </a:lnTo>
                  <a:lnTo>
                    <a:pt x="5129" y="8708"/>
                  </a:lnTo>
                  <a:lnTo>
                    <a:pt x="6004" y="8509"/>
                  </a:lnTo>
                  <a:lnTo>
                    <a:pt x="6799" y="8271"/>
                  </a:lnTo>
                  <a:lnTo>
                    <a:pt x="7594" y="7993"/>
                  </a:lnTo>
                  <a:lnTo>
                    <a:pt x="8310" y="7674"/>
                  </a:lnTo>
                  <a:lnTo>
                    <a:pt x="9025" y="7317"/>
                  </a:lnTo>
                  <a:lnTo>
                    <a:pt x="9662" y="6919"/>
                  </a:lnTo>
                  <a:lnTo>
                    <a:pt x="10258" y="6521"/>
                  </a:lnTo>
                  <a:lnTo>
                    <a:pt x="10815" y="6084"/>
                  </a:lnTo>
                  <a:lnTo>
                    <a:pt x="11331" y="5687"/>
                  </a:lnTo>
                  <a:lnTo>
                    <a:pt x="11769" y="5249"/>
                  </a:lnTo>
                  <a:lnTo>
                    <a:pt x="12564" y="4494"/>
                  </a:lnTo>
                  <a:lnTo>
                    <a:pt x="13121" y="3818"/>
                  </a:lnTo>
                  <a:lnTo>
                    <a:pt x="13121" y="3818"/>
                  </a:lnTo>
                  <a:lnTo>
                    <a:pt x="13240" y="3659"/>
                  </a:lnTo>
                  <a:lnTo>
                    <a:pt x="13319" y="3500"/>
                  </a:lnTo>
                  <a:lnTo>
                    <a:pt x="13319" y="3500"/>
                  </a:lnTo>
                  <a:lnTo>
                    <a:pt x="13439" y="3182"/>
                  </a:lnTo>
                  <a:lnTo>
                    <a:pt x="13478" y="2864"/>
                  </a:lnTo>
                  <a:lnTo>
                    <a:pt x="13439" y="2506"/>
                  </a:lnTo>
                  <a:lnTo>
                    <a:pt x="13319" y="2148"/>
                  </a:lnTo>
                  <a:lnTo>
                    <a:pt x="12842" y="1035"/>
                  </a:lnTo>
                  <a:lnTo>
                    <a:pt x="12842" y="1035"/>
                  </a:lnTo>
                  <a:lnTo>
                    <a:pt x="12683" y="756"/>
                  </a:lnTo>
                  <a:lnTo>
                    <a:pt x="12445" y="478"/>
                  </a:lnTo>
                  <a:lnTo>
                    <a:pt x="12206" y="279"/>
                  </a:lnTo>
                  <a:lnTo>
                    <a:pt x="11928" y="120"/>
                  </a:lnTo>
                  <a:lnTo>
                    <a:pt x="11928" y="120"/>
                  </a:lnTo>
                  <a:lnTo>
                    <a:pt x="11689" y="41"/>
                  </a:lnTo>
                  <a:lnTo>
                    <a:pt x="114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2"/>
            <p:cNvSpPr/>
            <p:nvPr/>
          </p:nvSpPr>
          <p:spPr>
            <a:xfrm>
              <a:off x="1145625" y="1556875"/>
              <a:ext cx="26850" cy="25850"/>
            </a:xfrm>
            <a:custGeom>
              <a:avLst/>
              <a:gdLst/>
              <a:ahLst/>
              <a:cxnLst/>
              <a:rect l="l" t="t" r="r" b="b"/>
              <a:pathLst>
                <a:path w="1074" h="1034" extrusionOk="0">
                  <a:moveTo>
                    <a:pt x="517" y="0"/>
                  </a:moveTo>
                  <a:lnTo>
                    <a:pt x="318" y="40"/>
                  </a:lnTo>
                  <a:lnTo>
                    <a:pt x="159" y="159"/>
                  </a:lnTo>
                  <a:lnTo>
                    <a:pt x="40" y="318"/>
                  </a:lnTo>
                  <a:lnTo>
                    <a:pt x="0" y="517"/>
                  </a:lnTo>
                  <a:lnTo>
                    <a:pt x="40" y="716"/>
                  </a:lnTo>
                  <a:lnTo>
                    <a:pt x="120" y="875"/>
                  </a:lnTo>
                  <a:lnTo>
                    <a:pt x="239" y="954"/>
                  </a:lnTo>
                  <a:lnTo>
                    <a:pt x="398" y="1034"/>
                  </a:lnTo>
                  <a:lnTo>
                    <a:pt x="517" y="1034"/>
                  </a:lnTo>
                  <a:lnTo>
                    <a:pt x="756" y="994"/>
                  </a:lnTo>
                  <a:lnTo>
                    <a:pt x="915" y="875"/>
                  </a:lnTo>
                  <a:lnTo>
                    <a:pt x="1034" y="716"/>
                  </a:lnTo>
                  <a:lnTo>
                    <a:pt x="1074" y="517"/>
                  </a:lnTo>
                  <a:lnTo>
                    <a:pt x="1034" y="318"/>
                  </a:lnTo>
                  <a:lnTo>
                    <a:pt x="915" y="159"/>
                  </a:lnTo>
                  <a:lnTo>
                    <a:pt x="835" y="8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2"/>
            <p:cNvSpPr/>
            <p:nvPr/>
          </p:nvSpPr>
          <p:spPr>
            <a:xfrm>
              <a:off x="1145625" y="1556875"/>
              <a:ext cx="26850" cy="25850"/>
            </a:xfrm>
            <a:custGeom>
              <a:avLst/>
              <a:gdLst/>
              <a:ahLst/>
              <a:cxnLst/>
              <a:rect l="l" t="t" r="r" b="b"/>
              <a:pathLst>
                <a:path w="1074" h="1034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159" y="159"/>
                  </a:lnTo>
                  <a:lnTo>
                    <a:pt x="40" y="318"/>
                  </a:lnTo>
                  <a:lnTo>
                    <a:pt x="0" y="517"/>
                  </a:lnTo>
                  <a:lnTo>
                    <a:pt x="40" y="716"/>
                  </a:lnTo>
                  <a:lnTo>
                    <a:pt x="40" y="716"/>
                  </a:lnTo>
                  <a:lnTo>
                    <a:pt x="120" y="875"/>
                  </a:lnTo>
                  <a:lnTo>
                    <a:pt x="239" y="954"/>
                  </a:lnTo>
                  <a:lnTo>
                    <a:pt x="398" y="1034"/>
                  </a:lnTo>
                  <a:lnTo>
                    <a:pt x="517" y="1034"/>
                  </a:lnTo>
                  <a:lnTo>
                    <a:pt x="517" y="1034"/>
                  </a:lnTo>
                  <a:lnTo>
                    <a:pt x="756" y="994"/>
                  </a:lnTo>
                  <a:lnTo>
                    <a:pt x="756" y="994"/>
                  </a:lnTo>
                  <a:lnTo>
                    <a:pt x="915" y="875"/>
                  </a:lnTo>
                  <a:lnTo>
                    <a:pt x="1034" y="716"/>
                  </a:lnTo>
                  <a:lnTo>
                    <a:pt x="1074" y="517"/>
                  </a:lnTo>
                  <a:lnTo>
                    <a:pt x="1034" y="318"/>
                  </a:lnTo>
                  <a:lnTo>
                    <a:pt x="1034" y="318"/>
                  </a:lnTo>
                  <a:lnTo>
                    <a:pt x="915" y="159"/>
                  </a:lnTo>
                  <a:lnTo>
                    <a:pt x="835" y="80"/>
                  </a:lnTo>
                  <a:lnTo>
                    <a:pt x="676" y="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2"/>
            <p:cNvSpPr/>
            <p:nvPr/>
          </p:nvSpPr>
          <p:spPr>
            <a:xfrm>
              <a:off x="1205250" y="1455475"/>
              <a:ext cx="65625" cy="77550"/>
            </a:xfrm>
            <a:custGeom>
              <a:avLst/>
              <a:gdLst/>
              <a:ahLst/>
              <a:cxnLst/>
              <a:rect l="l" t="t" r="r" b="b"/>
              <a:pathLst>
                <a:path w="2625" h="3102" extrusionOk="0">
                  <a:moveTo>
                    <a:pt x="2585" y="1"/>
                  </a:moveTo>
                  <a:lnTo>
                    <a:pt x="2267" y="80"/>
                  </a:lnTo>
                  <a:lnTo>
                    <a:pt x="1989" y="160"/>
                  </a:lnTo>
                  <a:lnTo>
                    <a:pt x="1710" y="279"/>
                  </a:lnTo>
                  <a:lnTo>
                    <a:pt x="1432" y="398"/>
                  </a:lnTo>
                  <a:lnTo>
                    <a:pt x="995" y="677"/>
                  </a:lnTo>
                  <a:lnTo>
                    <a:pt x="637" y="995"/>
                  </a:lnTo>
                  <a:lnTo>
                    <a:pt x="359" y="1273"/>
                  </a:lnTo>
                  <a:lnTo>
                    <a:pt x="160" y="1551"/>
                  </a:lnTo>
                  <a:lnTo>
                    <a:pt x="1" y="1790"/>
                  </a:lnTo>
                  <a:lnTo>
                    <a:pt x="239" y="2108"/>
                  </a:lnTo>
                  <a:lnTo>
                    <a:pt x="478" y="2386"/>
                  </a:lnTo>
                  <a:lnTo>
                    <a:pt x="716" y="2625"/>
                  </a:lnTo>
                  <a:lnTo>
                    <a:pt x="995" y="2784"/>
                  </a:lnTo>
                  <a:lnTo>
                    <a:pt x="1432" y="3062"/>
                  </a:lnTo>
                  <a:lnTo>
                    <a:pt x="1591" y="3102"/>
                  </a:lnTo>
                  <a:lnTo>
                    <a:pt x="2029" y="2426"/>
                  </a:lnTo>
                  <a:lnTo>
                    <a:pt x="2307" y="1830"/>
                  </a:lnTo>
                  <a:lnTo>
                    <a:pt x="2466" y="1313"/>
                  </a:lnTo>
                  <a:lnTo>
                    <a:pt x="2585" y="836"/>
                  </a:lnTo>
                  <a:lnTo>
                    <a:pt x="2625" y="478"/>
                  </a:lnTo>
                  <a:lnTo>
                    <a:pt x="2585" y="239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2"/>
            <p:cNvSpPr/>
            <p:nvPr/>
          </p:nvSpPr>
          <p:spPr>
            <a:xfrm>
              <a:off x="1205250" y="1455475"/>
              <a:ext cx="65625" cy="77550"/>
            </a:xfrm>
            <a:custGeom>
              <a:avLst/>
              <a:gdLst/>
              <a:ahLst/>
              <a:cxnLst/>
              <a:rect l="l" t="t" r="r" b="b"/>
              <a:pathLst>
                <a:path w="2625" h="3102" fill="none" extrusionOk="0">
                  <a:moveTo>
                    <a:pt x="2585" y="1"/>
                  </a:moveTo>
                  <a:lnTo>
                    <a:pt x="2585" y="1"/>
                  </a:lnTo>
                  <a:lnTo>
                    <a:pt x="2267" y="80"/>
                  </a:lnTo>
                  <a:lnTo>
                    <a:pt x="1989" y="160"/>
                  </a:lnTo>
                  <a:lnTo>
                    <a:pt x="1710" y="279"/>
                  </a:lnTo>
                  <a:lnTo>
                    <a:pt x="1432" y="398"/>
                  </a:lnTo>
                  <a:lnTo>
                    <a:pt x="995" y="677"/>
                  </a:lnTo>
                  <a:lnTo>
                    <a:pt x="637" y="995"/>
                  </a:lnTo>
                  <a:lnTo>
                    <a:pt x="359" y="1273"/>
                  </a:lnTo>
                  <a:lnTo>
                    <a:pt x="160" y="1551"/>
                  </a:lnTo>
                  <a:lnTo>
                    <a:pt x="1" y="1790"/>
                  </a:lnTo>
                  <a:lnTo>
                    <a:pt x="1" y="1790"/>
                  </a:lnTo>
                  <a:lnTo>
                    <a:pt x="239" y="2108"/>
                  </a:lnTo>
                  <a:lnTo>
                    <a:pt x="478" y="2386"/>
                  </a:lnTo>
                  <a:lnTo>
                    <a:pt x="716" y="2625"/>
                  </a:lnTo>
                  <a:lnTo>
                    <a:pt x="995" y="2784"/>
                  </a:lnTo>
                  <a:lnTo>
                    <a:pt x="1432" y="3062"/>
                  </a:lnTo>
                  <a:lnTo>
                    <a:pt x="1591" y="3102"/>
                  </a:lnTo>
                  <a:lnTo>
                    <a:pt x="1591" y="3102"/>
                  </a:lnTo>
                  <a:lnTo>
                    <a:pt x="2029" y="2426"/>
                  </a:lnTo>
                  <a:lnTo>
                    <a:pt x="2307" y="1830"/>
                  </a:lnTo>
                  <a:lnTo>
                    <a:pt x="2466" y="1313"/>
                  </a:lnTo>
                  <a:lnTo>
                    <a:pt x="2585" y="836"/>
                  </a:lnTo>
                  <a:lnTo>
                    <a:pt x="2625" y="478"/>
                  </a:lnTo>
                  <a:lnTo>
                    <a:pt x="2585" y="239"/>
                  </a:lnTo>
                  <a:lnTo>
                    <a:pt x="2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2"/>
            <p:cNvSpPr/>
            <p:nvPr/>
          </p:nvSpPr>
          <p:spPr>
            <a:xfrm>
              <a:off x="1869225" y="1318325"/>
              <a:ext cx="117325" cy="149100"/>
            </a:xfrm>
            <a:custGeom>
              <a:avLst/>
              <a:gdLst/>
              <a:ahLst/>
              <a:cxnLst/>
              <a:rect l="l" t="t" r="r" b="b"/>
              <a:pathLst>
                <a:path w="4693" h="5964" extrusionOk="0">
                  <a:moveTo>
                    <a:pt x="3341" y="0"/>
                  </a:moveTo>
                  <a:lnTo>
                    <a:pt x="2983" y="40"/>
                  </a:lnTo>
                  <a:lnTo>
                    <a:pt x="2665" y="80"/>
                  </a:lnTo>
                  <a:lnTo>
                    <a:pt x="2347" y="159"/>
                  </a:lnTo>
                  <a:lnTo>
                    <a:pt x="1790" y="358"/>
                  </a:lnTo>
                  <a:lnTo>
                    <a:pt x="1313" y="636"/>
                  </a:lnTo>
                  <a:lnTo>
                    <a:pt x="876" y="914"/>
                  </a:lnTo>
                  <a:lnTo>
                    <a:pt x="518" y="1233"/>
                  </a:lnTo>
                  <a:lnTo>
                    <a:pt x="240" y="1551"/>
                  </a:lnTo>
                  <a:lnTo>
                    <a:pt x="1" y="1829"/>
                  </a:lnTo>
                  <a:lnTo>
                    <a:pt x="160" y="1988"/>
                  </a:lnTo>
                  <a:lnTo>
                    <a:pt x="319" y="2227"/>
                  </a:lnTo>
                  <a:lnTo>
                    <a:pt x="399" y="2465"/>
                  </a:lnTo>
                  <a:lnTo>
                    <a:pt x="438" y="2743"/>
                  </a:lnTo>
                  <a:lnTo>
                    <a:pt x="558" y="3698"/>
                  </a:lnTo>
                  <a:lnTo>
                    <a:pt x="558" y="3976"/>
                  </a:lnTo>
                  <a:lnTo>
                    <a:pt x="478" y="4254"/>
                  </a:lnTo>
                  <a:lnTo>
                    <a:pt x="399" y="4493"/>
                  </a:lnTo>
                  <a:lnTo>
                    <a:pt x="240" y="4692"/>
                  </a:lnTo>
                  <a:lnTo>
                    <a:pt x="478" y="4890"/>
                  </a:lnTo>
                  <a:lnTo>
                    <a:pt x="717" y="5129"/>
                  </a:lnTo>
                  <a:lnTo>
                    <a:pt x="1035" y="5328"/>
                  </a:lnTo>
                  <a:lnTo>
                    <a:pt x="1393" y="5527"/>
                  </a:lnTo>
                  <a:lnTo>
                    <a:pt x="1830" y="5686"/>
                  </a:lnTo>
                  <a:lnTo>
                    <a:pt x="2267" y="5845"/>
                  </a:lnTo>
                  <a:lnTo>
                    <a:pt x="2784" y="5924"/>
                  </a:lnTo>
                  <a:lnTo>
                    <a:pt x="3301" y="5964"/>
                  </a:lnTo>
                  <a:lnTo>
                    <a:pt x="3619" y="5924"/>
                  </a:lnTo>
                  <a:lnTo>
                    <a:pt x="3977" y="5884"/>
                  </a:lnTo>
                  <a:lnTo>
                    <a:pt x="4335" y="5845"/>
                  </a:lnTo>
                  <a:lnTo>
                    <a:pt x="4693" y="5725"/>
                  </a:lnTo>
                  <a:lnTo>
                    <a:pt x="4573" y="5447"/>
                  </a:lnTo>
                  <a:lnTo>
                    <a:pt x="4414" y="5129"/>
                  </a:lnTo>
                  <a:lnTo>
                    <a:pt x="4096" y="4771"/>
                  </a:lnTo>
                  <a:lnTo>
                    <a:pt x="3659" y="4334"/>
                  </a:lnTo>
                  <a:lnTo>
                    <a:pt x="3381" y="4135"/>
                  </a:lnTo>
                  <a:lnTo>
                    <a:pt x="3102" y="3936"/>
                  </a:lnTo>
                  <a:lnTo>
                    <a:pt x="2705" y="3698"/>
                  </a:lnTo>
                  <a:lnTo>
                    <a:pt x="2307" y="3499"/>
                  </a:lnTo>
                  <a:lnTo>
                    <a:pt x="1870" y="3340"/>
                  </a:lnTo>
                  <a:lnTo>
                    <a:pt x="1353" y="3181"/>
                  </a:lnTo>
                  <a:lnTo>
                    <a:pt x="1830" y="2902"/>
                  </a:lnTo>
                  <a:lnTo>
                    <a:pt x="2228" y="2664"/>
                  </a:lnTo>
                  <a:lnTo>
                    <a:pt x="2585" y="2386"/>
                  </a:lnTo>
                  <a:lnTo>
                    <a:pt x="2903" y="2107"/>
                  </a:lnTo>
                  <a:lnTo>
                    <a:pt x="3182" y="1829"/>
                  </a:lnTo>
                  <a:lnTo>
                    <a:pt x="3420" y="1590"/>
                  </a:lnTo>
                  <a:lnTo>
                    <a:pt x="3738" y="1073"/>
                  </a:lnTo>
                  <a:lnTo>
                    <a:pt x="3977" y="636"/>
                  </a:lnTo>
                  <a:lnTo>
                    <a:pt x="4096" y="318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2"/>
            <p:cNvSpPr/>
            <p:nvPr/>
          </p:nvSpPr>
          <p:spPr>
            <a:xfrm>
              <a:off x="1869225" y="1318325"/>
              <a:ext cx="117325" cy="149100"/>
            </a:xfrm>
            <a:custGeom>
              <a:avLst/>
              <a:gdLst/>
              <a:ahLst/>
              <a:cxnLst/>
              <a:rect l="l" t="t" r="r" b="b"/>
              <a:pathLst>
                <a:path w="4693" h="5964" fill="none" extrusionOk="0">
                  <a:moveTo>
                    <a:pt x="3699" y="0"/>
                  </a:moveTo>
                  <a:lnTo>
                    <a:pt x="3699" y="0"/>
                  </a:lnTo>
                  <a:lnTo>
                    <a:pt x="3341" y="0"/>
                  </a:lnTo>
                  <a:lnTo>
                    <a:pt x="2983" y="40"/>
                  </a:lnTo>
                  <a:lnTo>
                    <a:pt x="2665" y="80"/>
                  </a:lnTo>
                  <a:lnTo>
                    <a:pt x="2347" y="159"/>
                  </a:lnTo>
                  <a:lnTo>
                    <a:pt x="1790" y="358"/>
                  </a:lnTo>
                  <a:lnTo>
                    <a:pt x="1313" y="636"/>
                  </a:lnTo>
                  <a:lnTo>
                    <a:pt x="876" y="914"/>
                  </a:lnTo>
                  <a:lnTo>
                    <a:pt x="518" y="1233"/>
                  </a:lnTo>
                  <a:lnTo>
                    <a:pt x="240" y="1551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160" y="1988"/>
                  </a:lnTo>
                  <a:lnTo>
                    <a:pt x="319" y="2227"/>
                  </a:lnTo>
                  <a:lnTo>
                    <a:pt x="399" y="2465"/>
                  </a:lnTo>
                  <a:lnTo>
                    <a:pt x="438" y="2743"/>
                  </a:lnTo>
                  <a:lnTo>
                    <a:pt x="558" y="3698"/>
                  </a:lnTo>
                  <a:lnTo>
                    <a:pt x="558" y="3698"/>
                  </a:lnTo>
                  <a:lnTo>
                    <a:pt x="558" y="3976"/>
                  </a:lnTo>
                  <a:lnTo>
                    <a:pt x="478" y="4254"/>
                  </a:lnTo>
                  <a:lnTo>
                    <a:pt x="399" y="4493"/>
                  </a:lnTo>
                  <a:lnTo>
                    <a:pt x="240" y="4692"/>
                  </a:lnTo>
                  <a:lnTo>
                    <a:pt x="240" y="4692"/>
                  </a:lnTo>
                  <a:lnTo>
                    <a:pt x="478" y="4890"/>
                  </a:lnTo>
                  <a:lnTo>
                    <a:pt x="717" y="5129"/>
                  </a:lnTo>
                  <a:lnTo>
                    <a:pt x="1035" y="5328"/>
                  </a:lnTo>
                  <a:lnTo>
                    <a:pt x="1393" y="5527"/>
                  </a:lnTo>
                  <a:lnTo>
                    <a:pt x="1830" y="5686"/>
                  </a:lnTo>
                  <a:lnTo>
                    <a:pt x="2267" y="5845"/>
                  </a:lnTo>
                  <a:lnTo>
                    <a:pt x="2784" y="5924"/>
                  </a:lnTo>
                  <a:lnTo>
                    <a:pt x="3301" y="5964"/>
                  </a:lnTo>
                  <a:lnTo>
                    <a:pt x="3301" y="5964"/>
                  </a:lnTo>
                  <a:lnTo>
                    <a:pt x="3619" y="5924"/>
                  </a:lnTo>
                  <a:lnTo>
                    <a:pt x="3977" y="5884"/>
                  </a:lnTo>
                  <a:lnTo>
                    <a:pt x="4335" y="5845"/>
                  </a:lnTo>
                  <a:lnTo>
                    <a:pt x="4693" y="5725"/>
                  </a:lnTo>
                  <a:lnTo>
                    <a:pt x="4693" y="5725"/>
                  </a:lnTo>
                  <a:lnTo>
                    <a:pt x="4573" y="5447"/>
                  </a:lnTo>
                  <a:lnTo>
                    <a:pt x="4414" y="5129"/>
                  </a:lnTo>
                  <a:lnTo>
                    <a:pt x="4096" y="4771"/>
                  </a:lnTo>
                  <a:lnTo>
                    <a:pt x="3659" y="4334"/>
                  </a:lnTo>
                  <a:lnTo>
                    <a:pt x="3381" y="4135"/>
                  </a:lnTo>
                  <a:lnTo>
                    <a:pt x="3102" y="3936"/>
                  </a:lnTo>
                  <a:lnTo>
                    <a:pt x="2705" y="3698"/>
                  </a:lnTo>
                  <a:lnTo>
                    <a:pt x="2307" y="3499"/>
                  </a:lnTo>
                  <a:lnTo>
                    <a:pt x="1870" y="3340"/>
                  </a:lnTo>
                  <a:lnTo>
                    <a:pt x="1353" y="3181"/>
                  </a:lnTo>
                  <a:lnTo>
                    <a:pt x="1353" y="3181"/>
                  </a:lnTo>
                  <a:lnTo>
                    <a:pt x="1830" y="2902"/>
                  </a:lnTo>
                  <a:lnTo>
                    <a:pt x="2228" y="2664"/>
                  </a:lnTo>
                  <a:lnTo>
                    <a:pt x="2585" y="2386"/>
                  </a:lnTo>
                  <a:lnTo>
                    <a:pt x="2903" y="2107"/>
                  </a:lnTo>
                  <a:lnTo>
                    <a:pt x="3182" y="1829"/>
                  </a:lnTo>
                  <a:lnTo>
                    <a:pt x="3420" y="1590"/>
                  </a:lnTo>
                  <a:lnTo>
                    <a:pt x="3738" y="1073"/>
                  </a:lnTo>
                  <a:lnTo>
                    <a:pt x="3977" y="636"/>
                  </a:lnTo>
                  <a:lnTo>
                    <a:pt x="4096" y="318"/>
                  </a:lnTo>
                  <a:lnTo>
                    <a:pt x="4136" y="0"/>
                  </a:lnTo>
                  <a:lnTo>
                    <a:pt x="4136" y="0"/>
                  </a:lnTo>
                  <a:lnTo>
                    <a:pt x="3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2"/>
            <p:cNvSpPr/>
            <p:nvPr/>
          </p:nvSpPr>
          <p:spPr>
            <a:xfrm>
              <a:off x="1600850" y="1348125"/>
              <a:ext cx="282325" cy="139200"/>
            </a:xfrm>
            <a:custGeom>
              <a:avLst/>
              <a:gdLst/>
              <a:ahLst/>
              <a:cxnLst/>
              <a:rect l="l" t="t" r="r" b="b"/>
              <a:pathLst>
                <a:path w="11293" h="5568" extrusionOk="0">
                  <a:moveTo>
                    <a:pt x="7356" y="1512"/>
                  </a:moveTo>
                  <a:lnTo>
                    <a:pt x="7794" y="1551"/>
                  </a:lnTo>
                  <a:lnTo>
                    <a:pt x="7754" y="1710"/>
                  </a:lnTo>
                  <a:lnTo>
                    <a:pt x="7675" y="1909"/>
                  </a:lnTo>
                  <a:lnTo>
                    <a:pt x="7555" y="2188"/>
                  </a:lnTo>
                  <a:lnTo>
                    <a:pt x="7396" y="2506"/>
                  </a:lnTo>
                  <a:lnTo>
                    <a:pt x="7118" y="2863"/>
                  </a:lnTo>
                  <a:lnTo>
                    <a:pt x="6760" y="3261"/>
                  </a:lnTo>
                  <a:lnTo>
                    <a:pt x="6283" y="3659"/>
                  </a:lnTo>
                  <a:lnTo>
                    <a:pt x="6203" y="3579"/>
                  </a:lnTo>
                  <a:lnTo>
                    <a:pt x="5925" y="3261"/>
                  </a:lnTo>
                  <a:lnTo>
                    <a:pt x="5766" y="3062"/>
                  </a:lnTo>
                  <a:lnTo>
                    <a:pt x="5607" y="2824"/>
                  </a:lnTo>
                  <a:lnTo>
                    <a:pt x="5488" y="2585"/>
                  </a:lnTo>
                  <a:lnTo>
                    <a:pt x="5408" y="2267"/>
                  </a:lnTo>
                  <a:lnTo>
                    <a:pt x="5567" y="2148"/>
                  </a:lnTo>
                  <a:lnTo>
                    <a:pt x="5965" y="1909"/>
                  </a:lnTo>
                  <a:lnTo>
                    <a:pt x="6243" y="1750"/>
                  </a:lnTo>
                  <a:lnTo>
                    <a:pt x="6601" y="1631"/>
                  </a:lnTo>
                  <a:lnTo>
                    <a:pt x="6959" y="1551"/>
                  </a:lnTo>
                  <a:lnTo>
                    <a:pt x="7356" y="1512"/>
                  </a:lnTo>
                  <a:close/>
                  <a:moveTo>
                    <a:pt x="3341" y="3500"/>
                  </a:moveTo>
                  <a:lnTo>
                    <a:pt x="3500" y="3539"/>
                  </a:lnTo>
                  <a:lnTo>
                    <a:pt x="3619" y="3619"/>
                  </a:lnTo>
                  <a:lnTo>
                    <a:pt x="3699" y="3738"/>
                  </a:lnTo>
                  <a:lnTo>
                    <a:pt x="3738" y="3897"/>
                  </a:lnTo>
                  <a:lnTo>
                    <a:pt x="3738" y="4056"/>
                  </a:lnTo>
                  <a:lnTo>
                    <a:pt x="3659" y="4215"/>
                  </a:lnTo>
                  <a:lnTo>
                    <a:pt x="3540" y="4295"/>
                  </a:lnTo>
                  <a:lnTo>
                    <a:pt x="3381" y="4335"/>
                  </a:lnTo>
                  <a:lnTo>
                    <a:pt x="3182" y="4335"/>
                  </a:lnTo>
                  <a:lnTo>
                    <a:pt x="3062" y="4255"/>
                  </a:lnTo>
                  <a:lnTo>
                    <a:pt x="2943" y="4136"/>
                  </a:lnTo>
                  <a:lnTo>
                    <a:pt x="2903" y="3977"/>
                  </a:lnTo>
                  <a:lnTo>
                    <a:pt x="2943" y="3818"/>
                  </a:lnTo>
                  <a:lnTo>
                    <a:pt x="3023" y="3659"/>
                  </a:lnTo>
                  <a:lnTo>
                    <a:pt x="3142" y="3579"/>
                  </a:lnTo>
                  <a:lnTo>
                    <a:pt x="3301" y="3500"/>
                  </a:lnTo>
                  <a:close/>
                  <a:moveTo>
                    <a:pt x="6919" y="1"/>
                  </a:moveTo>
                  <a:lnTo>
                    <a:pt x="6084" y="41"/>
                  </a:lnTo>
                  <a:lnTo>
                    <a:pt x="5249" y="120"/>
                  </a:lnTo>
                  <a:lnTo>
                    <a:pt x="4375" y="279"/>
                  </a:lnTo>
                  <a:lnTo>
                    <a:pt x="3540" y="518"/>
                  </a:lnTo>
                  <a:lnTo>
                    <a:pt x="3102" y="677"/>
                  </a:lnTo>
                  <a:lnTo>
                    <a:pt x="2705" y="836"/>
                  </a:lnTo>
                  <a:lnTo>
                    <a:pt x="2267" y="1035"/>
                  </a:lnTo>
                  <a:lnTo>
                    <a:pt x="1870" y="1273"/>
                  </a:lnTo>
                  <a:lnTo>
                    <a:pt x="1472" y="1512"/>
                  </a:lnTo>
                  <a:lnTo>
                    <a:pt x="1074" y="1790"/>
                  </a:lnTo>
                  <a:lnTo>
                    <a:pt x="717" y="2108"/>
                  </a:lnTo>
                  <a:lnTo>
                    <a:pt x="359" y="2466"/>
                  </a:lnTo>
                  <a:lnTo>
                    <a:pt x="160" y="2704"/>
                  </a:lnTo>
                  <a:lnTo>
                    <a:pt x="41" y="2983"/>
                  </a:lnTo>
                  <a:lnTo>
                    <a:pt x="1" y="3301"/>
                  </a:lnTo>
                  <a:lnTo>
                    <a:pt x="1" y="3619"/>
                  </a:lnTo>
                  <a:lnTo>
                    <a:pt x="81" y="3897"/>
                  </a:lnTo>
                  <a:lnTo>
                    <a:pt x="240" y="4175"/>
                  </a:lnTo>
                  <a:lnTo>
                    <a:pt x="438" y="4414"/>
                  </a:lnTo>
                  <a:lnTo>
                    <a:pt x="677" y="4573"/>
                  </a:lnTo>
                  <a:lnTo>
                    <a:pt x="1234" y="4812"/>
                  </a:lnTo>
                  <a:lnTo>
                    <a:pt x="1750" y="5050"/>
                  </a:lnTo>
                  <a:lnTo>
                    <a:pt x="2267" y="5209"/>
                  </a:lnTo>
                  <a:lnTo>
                    <a:pt x="2824" y="5328"/>
                  </a:lnTo>
                  <a:lnTo>
                    <a:pt x="3341" y="5448"/>
                  </a:lnTo>
                  <a:lnTo>
                    <a:pt x="3818" y="5527"/>
                  </a:lnTo>
                  <a:lnTo>
                    <a:pt x="4335" y="5567"/>
                  </a:lnTo>
                  <a:lnTo>
                    <a:pt x="5329" y="5567"/>
                  </a:lnTo>
                  <a:lnTo>
                    <a:pt x="5806" y="5527"/>
                  </a:lnTo>
                  <a:lnTo>
                    <a:pt x="6760" y="5368"/>
                  </a:lnTo>
                  <a:lnTo>
                    <a:pt x="7595" y="5169"/>
                  </a:lnTo>
                  <a:lnTo>
                    <a:pt x="8430" y="4891"/>
                  </a:lnTo>
                  <a:lnTo>
                    <a:pt x="9146" y="4573"/>
                  </a:lnTo>
                  <a:lnTo>
                    <a:pt x="9782" y="4295"/>
                  </a:lnTo>
                  <a:lnTo>
                    <a:pt x="10299" y="3977"/>
                  </a:lnTo>
                  <a:lnTo>
                    <a:pt x="10736" y="3698"/>
                  </a:lnTo>
                  <a:lnTo>
                    <a:pt x="10975" y="3500"/>
                  </a:lnTo>
                  <a:lnTo>
                    <a:pt x="11134" y="3301"/>
                  </a:lnTo>
                  <a:lnTo>
                    <a:pt x="11213" y="3062"/>
                  </a:lnTo>
                  <a:lnTo>
                    <a:pt x="11293" y="2784"/>
                  </a:lnTo>
                  <a:lnTo>
                    <a:pt x="11293" y="2506"/>
                  </a:lnTo>
                  <a:lnTo>
                    <a:pt x="11173" y="1551"/>
                  </a:lnTo>
                  <a:lnTo>
                    <a:pt x="11134" y="1273"/>
                  </a:lnTo>
                  <a:lnTo>
                    <a:pt x="11054" y="1035"/>
                  </a:lnTo>
                  <a:lnTo>
                    <a:pt x="10895" y="796"/>
                  </a:lnTo>
                  <a:lnTo>
                    <a:pt x="10736" y="637"/>
                  </a:lnTo>
                  <a:lnTo>
                    <a:pt x="10537" y="478"/>
                  </a:lnTo>
                  <a:lnTo>
                    <a:pt x="10299" y="398"/>
                  </a:lnTo>
                  <a:lnTo>
                    <a:pt x="9623" y="279"/>
                  </a:lnTo>
                  <a:lnTo>
                    <a:pt x="8828" y="160"/>
                  </a:lnTo>
                  <a:lnTo>
                    <a:pt x="7913" y="41"/>
                  </a:lnTo>
                  <a:lnTo>
                    <a:pt x="691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2"/>
            <p:cNvSpPr/>
            <p:nvPr/>
          </p:nvSpPr>
          <p:spPr>
            <a:xfrm>
              <a:off x="1673425" y="14356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836"/>
                  </a:moveTo>
                  <a:lnTo>
                    <a:pt x="438" y="836"/>
                  </a:lnTo>
                  <a:lnTo>
                    <a:pt x="279" y="836"/>
                  </a:lnTo>
                  <a:lnTo>
                    <a:pt x="15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40" y="319"/>
                  </a:lnTo>
                  <a:lnTo>
                    <a:pt x="120" y="160"/>
                  </a:lnTo>
                  <a:lnTo>
                    <a:pt x="239" y="80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597" y="40"/>
                  </a:lnTo>
                  <a:lnTo>
                    <a:pt x="716" y="120"/>
                  </a:lnTo>
                  <a:lnTo>
                    <a:pt x="796" y="239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835" y="557"/>
                  </a:lnTo>
                  <a:lnTo>
                    <a:pt x="756" y="716"/>
                  </a:lnTo>
                  <a:lnTo>
                    <a:pt x="637" y="796"/>
                  </a:lnTo>
                  <a:lnTo>
                    <a:pt x="478" y="836"/>
                  </a:lnTo>
                  <a:lnTo>
                    <a:pt x="478" y="836"/>
                  </a:lnTo>
                  <a:lnTo>
                    <a:pt x="43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2"/>
            <p:cNvSpPr/>
            <p:nvPr/>
          </p:nvSpPr>
          <p:spPr>
            <a:xfrm>
              <a:off x="1736050" y="1385900"/>
              <a:ext cx="59650" cy="53700"/>
            </a:xfrm>
            <a:custGeom>
              <a:avLst/>
              <a:gdLst/>
              <a:ahLst/>
              <a:cxnLst/>
              <a:rect l="l" t="t" r="r" b="b"/>
              <a:pathLst>
                <a:path w="2386" h="2148" fill="none" extrusionOk="0">
                  <a:moveTo>
                    <a:pt x="875" y="2148"/>
                  </a:moveTo>
                  <a:lnTo>
                    <a:pt x="875" y="2148"/>
                  </a:lnTo>
                  <a:lnTo>
                    <a:pt x="795" y="2068"/>
                  </a:lnTo>
                  <a:lnTo>
                    <a:pt x="517" y="1750"/>
                  </a:lnTo>
                  <a:lnTo>
                    <a:pt x="358" y="1551"/>
                  </a:lnTo>
                  <a:lnTo>
                    <a:pt x="199" y="1313"/>
                  </a:lnTo>
                  <a:lnTo>
                    <a:pt x="80" y="1074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159" y="637"/>
                  </a:lnTo>
                  <a:lnTo>
                    <a:pt x="557" y="398"/>
                  </a:lnTo>
                  <a:lnTo>
                    <a:pt x="835" y="239"/>
                  </a:lnTo>
                  <a:lnTo>
                    <a:pt x="1193" y="120"/>
                  </a:lnTo>
                  <a:lnTo>
                    <a:pt x="1551" y="40"/>
                  </a:lnTo>
                  <a:lnTo>
                    <a:pt x="1948" y="1"/>
                  </a:lnTo>
                  <a:lnTo>
                    <a:pt x="1948" y="1"/>
                  </a:lnTo>
                  <a:lnTo>
                    <a:pt x="2386" y="40"/>
                  </a:lnTo>
                  <a:lnTo>
                    <a:pt x="2386" y="40"/>
                  </a:lnTo>
                  <a:lnTo>
                    <a:pt x="2346" y="199"/>
                  </a:lnTo>
                  <a:lnTo>
                    <a:pt x="2267" y="398"/>
                  </a:lnTo>
                  <a:lnTo>
                    <a:pt x="2147" y="677"/>
                  </a:lnTo>
                  <a:lnTo>
                    <a:pt x="1988" y="995"/>
                  </a:lnTo>
                  <a:lnTo>
                    <a:pt x="1710" y="1352"/>
                  </a:lnTo>
                  <a:lnTo>
                    <a:pt x="1352" y="1750"/>
                  </a:lnTo>
                  <a:lnTo>
                    <a:pt x="875" y="21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2"/>
            <p:cNvSpPr/>
            <p:nvPr/>
          </p:nvSpPr>
          <p:spPr>
            <a:xfrm>
              <a:off x="1600850" y="1348125"/>
              <a:ext cx="282325" cy="139200"/>
            </a:xfrm>
            <a:custGeom>
              <a:avLst/>
              <a:gdLst/>
              <a:ahLst/>
              <a:cxnLst/>
              <a:rect l="l" t="t" r="r" b="b"/>
              <a:pathLst>
                <a:path w="11293" h="5568" fill="none" extrusionOk="0">
                  <a:moveTo>
                    <a:pt x="6919" y="1"/>
                  </a:moveTo>
                  <a:lnTo>
                    <a:pt x="6919" y="1"/>
                  </a:lnTo>
                  <a:lnTo>
                    <a:pt x="6084" y="41"/>
                  </a:lnTo>
                  <a:lnTo>
                    <a:pt x="5249" y="120"/>
                  </a:lnTo>
                  <a:lnTo>
                    <a:pt x="4375" y="279"/>
                  </a:lnTo>
                  <a:lnTo>
                    <a:pt x="3540" y="518"/>
                  </a:lnTo>
                  <a:lnTo>
                    <a:pt x="3102" y="677"/>
                  </a:lnTo>
                  <a:lnTo>
                    <a:pt x="2705" y="836"/>
                  </a:lnTo>
                  <a:lnTo>
                    <a:pt x="2267" y="1035"/>
                  </a:lnTo>
                  <a:lnTo>
                    <a:pt x="1870" y="1273"/>
                  </a:lnTo>
                  <a:lnTo>
                    <a:pt x="1472" y="1512"/>
                  </a:lnTo>
                  <a:lnTo>
                    <a:pt x="1074" y="1790"/>
                  </a:lnTo>
                  <a:lnTo>
                    <a:pt x="717" y="2108"/>
                  </a:lnTo>
                  <a:lnTo>
                    <a:pt x="359" y="2466"/>
                  </a:lnTo>
                  <a:lnTo>
                    <a:pt x="359" y="2466"/>
                  </a:lnTo>
                  <a:lnTo>
                    <a:pt x="160" y="2704"/>
                  </a:lnTo>
                  <a:lnTo>
                    <a:pt x="41" y="2983"/>
                  </a:lnTo>
                  <a:lnTo>
                    <a:pt x="1" y="3301"/>
                  </a:lnTo>
                  <a:lnTo>
                    <a:pt x="1" y="3619"/>
                  </a:lnTo>
                  <a:lnTo>
                    <a:pt x="81" y="3897"/>
                  </a:lnTo>
                  <a:lnTo>
                    <a:pt x="240" y="4175"/>
                  </a:lnTo>
                  <a:lnTo>
                    <a:pt x="438" y="4414"/>
                  </a:lnTo>
                  <a:lnTo>
                    <a:pt x="677" y="4573"/>
                  </a:lnTo>
                  <a:lnTo>
                    <a:pt x="677" y="4573"/>
                  </a:lnTo>
                  <a:lnTo>
                    <a:pt x="1234" y="4812"/>
                  </a:lnTo>
                  <a:lnTo>
                    <a:pt x="1750" y="5050"/>
                  </a:lnTo>
                  <a:lnTo>
                    <a:pt x="2267" y="5209"/>
                  </a:lnTo>
                  <a:lnTo>
                    <a:pt x="2824" y="5328"/>
                  </a:lnTo>
                  <a:lnTo>
                    <a:pt x="3341" y="5448"/>
                  </a:lnTo>
                  <a:lnTo>
                    <a:pt x="3818" y="5527"/>
                  </a:lnTo>
                  <a:lnTo>
                    <a:pt x="4335" y="5567"/>
                  </a:lnTo>
                  <a:lnTo>
                    <a:pt x="4812" y="5567"/>
                  </a:lnTo>
                  <a:lnTo>
                    <a:pt x="4812" y="5567"/>
                  </a:lnTo>
                  <a:lnTo>
                    <a:pt x="5329" y="5567"/>
                  </a:lnTo>
                  <a:lnTo>
                    <a:pt x="5806" y="5527"/>
                  </a:lnTo>
                  <a:lnTo>
                    <a:pt x="6760" y="5368"/>
                  </a:lnTo>
                  <a:lnTo>
                    <a:pt x="7595" y="5169"/>
                  </a:lnTo>
                  <a:lnTo>
                    <a:pt x="8430" y="4891"/>
                  </a:lnTo>
                  <a:lnTo>
                    <a:pt x="9146" y="4573"/>
                  </a:lnTo>
                  <a:lnTo>
                    <a:pt x="9782" y="4295"/>
                  </a:lnTo>
                  <a:lnTo>
                    <a:pt x="10299" y="3977"/>
                  </a:lnTo>
                  <a:lnTo>
                    <a:pt x="10736" y="3698"/>
                  </a:lnTo>
                  <a:lnTo>
                    <a:pt x="10736" y="3698"/>
                  </a:lnTo>
                  <a:lnTo>
                    <a:pt x="10975" y="3500"/>
                  </a:lnTo>
                  <a:lnTo>
                    <a:pt x="10975" y="3500"/>
                  </a:lnTo>
                  <a:lnTo>
                    <a:pt x="11134" y="3301"/>
                  </a:lnTo>
                  <a:lnTo>
                    <a:pt x="11213" y="3062"/>
                  </a:lnTo>
                  <a:lnTo>
                    <a:pt x="11293" y="2784"/>
                  </a:lnTo>
                  <a:lnTo>
                    <a:pt x="11293" y="2506"/>
                  </a:lnTo>
                  <a:lnTo>
                    <a:pt x="11173" y="1551"/>
                  </a:lnTo>
                  <a:lnTo>
                    <a:pt x="11173" y="1551"/>
                  </a:lnTo>
                  <a:lnTo>
                    <a:pt x="11134" y="1273"/>
                  </a:lnTo>
                  <a:lnTo>
                    <a:pt x="11054" y="1035"/>
                  </a:lnTo>
                  <a:lnTo>
                    <a:pt x="10895" y="796"/>
                  </a:lnTo>
                  <a:lnTo>
                    <a:pt x="10736" y="637"/>
                  </a:lnTo>
                  <a:lnTo>
                    <a:pt x="10736" y="637"/>
                  </a:lnTo>
                  <a:lnTo>
                    <a:pt x="10537" y="478"/>
                  </a:lnTo>
                  <a:lnTo>
                    <a:pt x="10299" y="398"/>
                  </a:lnTo>
                  <a:lnTo>
                    <a:pt x="10299" y="398"/>
                  </a:lnTo>
                  <a:lnTo>
                    <a:pt x="9623" y="279"/>
                  </a:lnTo>
                  <a:lnTo>
                    <a:pt x="8828" y="160"/>
                  </a:lnTo>
                  <a:lnTo>
                    <a:pt x="7913" y="41"/>
                  </a:lnTo>
                  <a:lnTo>
                    <a:pt x="69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2"/>
            <p:cNvSpPr/>
            <p:nvPr/>
          </p:nvSpPr>
          <p:spPr>
            <a:xfrm>
              <a:off x="1673425" y="14356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80"/>
                  </a:lnTo>
                  <a:lnTo>
                    <a:pt x="120" y="160"/>
                  </a:lnTo>
                  <a:lnTo>
                    <a:pt x="40" y="31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59" y="756"/>
                  </a:lnTo>
                  <a:lnTo>
                    <a:pt x="279" y="836"/>
                  </a:lnTo>
                  <a:lnTo>
                    <a:pt x="478" y="83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835" y="557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1673425" y="14356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239" y="80"/>
                  </a:lnTo>
                  <a:lnTo>
                    <a:pt x="120" y="160"/>
                  </a:lnTo>
                  <a:lnTo>
                    <a:pt x="40" y="31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59" y="756"/>
                  </a:lnTo>
                  <a:lnTo>
                    <a:pt x="279" y="836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78" y="836"/>
                  </a:lnTo>
                  <a:lnTo>
                    <a:pt x="478" y="83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835" y="557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1736050" y="1385900"/>
              <a:ext cx="59650" cy="53700"/>
            </a:xfrm>
            <a:custGeom>
              <a:avLst/>
              <a:gdLst/>
              <a:ahLst/>
              <a:cxnLst/>
              <a:rect l="l" t="t" r="r" b="b"/>
              <a:pathLst>
                <a:path w="2386" h="2148" extrusionOk="0">
                  <a:moveTo>
                    <a:pt x="1948" y="1"/>
                  </a:moveTo>
                  <a:lnTo>
                    <a:pt x="1551" y="40"/>
                  </a:lnTo>
                  <a:lnTo>
                    <a:pt x="1193" y="120"/>
                  </a:lnTo>
                  <a:lnTo>
                    <a:pt x="835" y="239"/>
                  </a:lnTo>
                  <a:lnTo>
                    <a:pt x="557" y="398"/>
                  </a:lnTo>
                  <a:lnTo>
                    <a:pt x="159" y="637"/>
                  </a:lnTo>
                  <a:lnTo>
                    <a:pt x="0" y="756"/>
                  </a:lnTo>
                  <a:lnTo>
                    <a:pt x="80" y="1074"/>
                  </a:lnTo>
                  <a:lnTo>
                    <a:pt x="199" y="1313"/>
                  </a:lnTo>
                  <a:lnTo>
                    <a:pt x="358" y="1551"/>
                  </a:lnTo>
                  <a:lnTo>
                    <a:pt x="517" y="1750"/>
                  </a:lnTo>
                  <a:lnTo>
                    <a:pt x="795" y="2068"/>
                  </a:lnTo>
                  <a:lnTo>
                    <a:pt x="875" y="2148"/>
                  </a:lnTo>
                  <a:lnTo>
                    <a:pt x="1352" y="1750"/>
                  </a:lnTo>
                  <a:lnTo>
                    <a:pt x="1710" y="1352"/>
                  </a:lnTo>
                  <a:lnTo>
                    <a:pt x="1988" y="995"/>
                  </a:lnTo>
                  <a:lnTo>
                    <a:pt x="2147" y="677"/>
                  </a:lnTo>
                  <a:lnTo>
                    <a:pt x="2267" y="398"/>
                  </a:lnTo>
                  <a:lnTo>
                    <a:pt x="2346" y="199"/>
                  </a:lnTo>
                  <a:lnTo>
                    <a:pt x="2386" y="40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2"/>
            <p:cNvSpPr/>
            <p:nvPr/>
          </p:nvSpPr>
          <p:spPr>
            <a:xfrm>
              <a:off x="1736050" y="1385900"/>
              <a:ext cx="59650" cy="53700"/>
            </a:xfrm>
            <a:custGeom>
              <a:avLst/>
              <a:gdLst/>
              <a:ahLst/>
              <a:cxnLst/>
              <a:rect l="l" t="t" r="r" b="b"/>
              <a:pathLst>
                <a:path w="2386" h="2148" fill="none" extrusionOk="0">
                  <a:moveTo>
                    <a:pt x="1948" y="1"/>
                  </a:moveTo>
                  <a:lnTo>
                    <a:pt x="1948" y="1"/>
                  </a:lnTo>
                  <a:lnTo>
                    <a:pt x="1551" y="40"/>
                  </a:lnTo>
                  <a:lnTo>
                    <a:pt x="1193" y="120"/>
                  </a:lnTo>
                  <a:lnTo>
                    <a:pt x="835" y="239"/>
                  </a:lnTo>
                  <a:lnTo>
                    <a:pt x="557" y="398"/>
                  </a:lnTo>
                  <a:lnTo>
                    <a:pt x="159" y="637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80" y="1074"/>
                  </a:lnTo>
                  <a:lnTo>
                    <a:pt x="199" y="1313"/>
                  </a:lnTo>
                  <a:lnTo>
                    <a:pt x="358" y="1551"/>
                  </a:lnTo>
                  <a:lnTo>
                    <a:pt x="517" y="1750"/>
                  </a:lnTo>
                  <a:lnTo>
                    <a:pt x="795" y="2068"/>
                  </a:lnTo>
                  <a:lnTo>
                    <a:pt x="875" y="2148"/>
                  </a:lnTo>
                  <a:lnTo>
                    <a:pt x="875" y="2148"/>
                  </a:lnTo>
                  <a:lnTo>
                    <a:pt x="1352" y="1750"/>
                  </a:lnTo>
                  <a:lnTo>
                    <a:pt x="1710" y="1352"/>
                  </a:lnTo>
                  <a:lnTo>
                    <a:pt x="1988" y="995"/>
                  </a:lnTo>
                  <a:lnTo>
                    <a:pt x="2147" y="677"/>
                  </a:lnTo>
                  <a:lnTo>
                    <a:pt x="2267" y="398"/>
                  </a:lnTo>
                  <a:lnTo>
                    <a:pt x="2346" y="199"/>
                  </a:lnTo>
                  <a:lnTo>
                    <a:pt x="2386" y="40"/>
                  </a:lnTo>
                  <a:lnTo>
                    <a:pt x="2386" y="40"/>
                  </a:lnTo>
                  <a:lnTo>
                    <a:pt x="19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1599875" y="1045975"/>
              <a:ext cx="103400" cy="126250"/>
            </a:xfrm>
            <a:custGeom>
              <a:avLst/>
              <a:gdLst/>
              <a:ahLst/>
              <a:cxnLst/>
              <a:rect l="l" t="t" r="r" b="b"/>
              <a:pathLst>
                <a:path w="4136" h="5050" extrusionOk="0">
                  <a:moveTo>
                    <a:pt x="3260" y="0"/>
                  </a:moveTo>
                  <a:lnTo>
                    <a:pt x="2942" y="40"/>
                  </a:lnTo>
                  <a:lnTo>
                    <a:pt x="2624" y="80"/>
                  </a:lnTo>
                  <a:lnTo>
                    <a:pt x="2028" y="199"/>
                  </a:lnTo>
                  <a:lnTo>
                    <a:pt x="1511" y="398"/>
                  </a:lnTo>
                  <a:lnTo>
                    <a:pt x="1074" y="636"/>
                  </a:lnTo>
                  <a:lnTo>
                    <a:pt x="716" y="914"/>
                  </a:lnTo>
                  <a:lnTo>
                    <a:pt x="398" y="1193"/>
                  </a:lnTo>
                  <a:lnTo>
                    <a:pt x="159" y="1511"/>
                  </a:lnTo>
                  <a:lnTo>
                    <a:pt x="0" y="1749"/>
                  </a:lnTo>
                  <a:lnTo>
                    <a:pt x="120" y="1908"/>
                  </a:lnTo>
                  <a:lnTo>
                    <a:pt x="279" y="2067"/>
                  </a:lnTo>
                  <a:lnTo>
                    <a:pt x="358" y="2266"/>
                  </a:lnTo>
                  <a:lnTo>
                    <a:pt x="398" y="2505"/>
                  </a:lnTo>
                  <a:lnTo>
                    <a:pt x="557" y="3300"/>
                  </a:lnTo>
                  <a:lnTo>
                    <a:pt x="557" y="3539"/>
                  </a:lnTo>
                  <a:lnTo>
                    <a:pt x="517" y="3777"/>
                  </a:lnTo>
                  <a:lnTo>
                    <a:pt x="438" y="3976"/>
                  </a:lnTo>
                  <a:lnTo>
                    <a:pt x="318" y="4175"/>
                  </a:lnTo>
                  <a:lnTo>
                    <a:pt x="716" y="4453"/>
                  </a:lnTo>
                  <a:lnTo>
                    <a:pt x="994" y="4612"/>
                  </a:lnTo>
                  <a:lnTo>
                    <a:pt x="1273" y="4771"/>
                  </a:lnTo>
                  <a:lnTo>
                    <a:pt x="1591" y="4890"/>
                  </a:lnTo>
                  <a:lnTo>
                    <a:pt x="1948" y="4970"/>
                  </a:lnTo>
                  <a:lnTo>
                    <a:pt x="2346" y="5049"/>
                  </a:lnTo>
                  <a:lnTo>
                    <a:pt x="3062" y="5049"/>
                  </a:lnTo>
                  <a:lnTo>
                    <a:pt x="3420" y="5010"/>
                  </a:lnTo>
                  <a:lnTo>
                    <a:pt x="3777" y="4930"/>
                  </a:lnTo>
                  <a:lnTo>
                    <a:pt x="4135" y="4811"/>
                  </a:lnTo>
                  <a:lnTo>
                    <a:pt x="4016" y="4572"/>
                  </a:lnTo>
                  <a:lnTo>
                    <a:pt x="3857" y="4334"/>
                  </a:lnTo>
                  <a:lnTo>
                    <a:pt x="3579" y="4016"/>
                  </a:lnTo>
                  <a:lnTo>
                    <a:pt x="3181" y="3698"/>
                  </a:lnTo>
                  <a:lnTo>
                    <a:pt x="2664" y="3380"/>
                  </a:lnTo>
                  <a:lnTo>
                    <a:pt x="2346" y="3220"/>
                  </a:lnTo>
                  <a:lnTo>
                    <a:pt x="2028" y="3061"/>
                  </a:lnTo>
                  <a:lnTo>
                    <a:pt x="1630" y="2942"/>
                  </a:lnTo>
                  <a:lnTo>
                    <a:pt x="1193" y="2823"/>
                  </a:lnTo>
                  <a:lnTo>
                    <a:pt x="1551" y="2584"/>
                  </a:lnTo>
                  <a:lnTo>
                    <a:pt x="1909" y="2346"/>
                  </a:lnTo>
                  <a:lnTo>
                    <a:pt x="2187" y="2107"/>
                  </a:lnTo>
                  <a:lnTo>
                    <a:pt x="2426" y="1869"/>
                  </a:lnTo>
                  <a:lnTo>
                    <a:pt x="2823" y="1392"/>
                  </a:lnTo>
                  <a:lnTo>
                    <a:pt x="3101" y="954"/>
                  </a:lnTo>
                  <a:lnTo>
                    <a:pt x="3260" y="557"/>
                  </a:lnTo>
                  <a:lnTo>
                    <a:pt x="3340" y="278"/>
                  </a:lnTo>
                  <a:lnTo>
                    <a:pt x="3380" y="40"/>
                  </a:lnTo>
                  <a:lnTo>
                    <a:pt x="3260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2"/>
            <p:cNvSpPr/>
            <p:nvPr/>
          </p:nvSpPr>
          <p:spPr>
            <a:xfrm>
              <a:off x="1599875" y="1045975"/>
              <a:ext cx="103400" cy="126250"/>
            </a:xfrm>
            <a:custGeom>
              <a:avLst/>
              <a:gdLst/>
              <a:ahLst/>
              <a:cxnLst/>
              <a:rect l="l" t="t" r="r" b="b"/>
              <a:pathLst>
                <a:path w="4136" h="5050" fill="none" extrusionOk="0">
                  <a:moveTo>
                    <a:pt x="3260" y="0"/>
                  </a:moveTo>
                  <a:lnTo>
                    <a:pt x="3260" y="0"/>
                  </a:lnTo>
                  <a:lnTo>
                    <a:pt x="2942" y="40"/>
                  </a:lnTo>
                  <a:lnTo>
                    <a:pt x="2624" y="80"/>
                  </a:lnTo>
                  <a:lnTo>
                    <a:pt x="2028" y="199"/>
                  </a:lnTo>
                  <a:lnTo>
                    <a:pt x="1511" y="398"/>
                  </a:lnTo>
                  <a:lnTo>
                    <a:pt x="1074" y="636"/>
                  </a:lnTo>
                  <a:lnTo>
                    <a:pt x="716" y="914"/>
                  </a:lnTo>
                  <a:lnTo>
                    <a:pt x="398" y="1193"/>
                  </a:lnTo>
                  <a:lnTo>
                    <a:pt x="159" y="1511"/>
                  </a:lnTo>
                  <a:lnTo>
                    <a:pt x="0" y="1749"/>
                  </a:lnTo>
                  <a:lnTo>
                    <a:pt x="0" y="1749"/>
                  </a:lnTo>
                  <a:lnTo>
                    <a:pt x="120" y="1908"/>
                  </a:lnTo>
                  <a:lnTo>
                    <a:pt x="279" y="2067"/>
                  </a:lnTo>
                  <a:lnTo>
                    <a:pt x="358" y="2266"/>
                  </a:lnTo>
                  <a:lnTo>
                    <a:pt x="398" y="2505"/>
                  </a:lnTo>
                  <a:lnTo>
                    <a:pt x="557" y="3300"/>
                  </a:lnTo>
                  <a:lnTo>
                    <a:pt x="557" y="3300"/>
                  </a:lnTo>
                  <a:lnTo>
                    <a:pt x="557" y="3539"/>
                  </a:lnTo>
                  <a:lnTo>
                    <a:pt x="517" y="3777"/>
                  </a:lnTo>
                  <a:lnTo>
                    <a:pt x="438" y="3976"/>
                  </a:lnTo>
                  <a:lnTo>
                    <a:pt x="318" y="4175"/>
                  </a:lnTo>
                  <a:lnTo>
                    <a:pt x="318" y="4175"/>
                  </a:lnTo>
                  <a:lnTo>
                    <a:pt x="716" y="4453"/>
                  </a:lnTo>
                  <a:lnTo>
                    <a:pt x="994" y="4612"/>
                  </a:lnTo>
                  <a:lnTo>
                    <a:pt x="1273" y="4771"/>
                  </a:lnTo>
                  <a:lnTo>
                    <a:pt x="1591" y="4890"/>
                  </a:lnTo>
                  <a:lnTo>
                    <a:pt x="1948" y="4970"/>
                  </a:lnTo>
                  <a:lnTo>
                    <a:pt x="2346" y="5049"/>
                  </a:lnTo>
                  <a:lnTo>
                    <a:pt x="2744" y="5049"/>
                  </a:lnTo>
                  <a:lnTo>
                    <a:pt x="2744" y="5049"/>
                  </a:lnTo>
                  <a:lnTo>
                    <a:pt x="3062" y="5049"/>
                  </a:lnTo>
                  <a:lnTo>
                    <a:pt x="3420" y="5010"/>
                  </a:lnTo>
                  <a:lnTo>
                    <a:pt x="3777" y="4930"/>
                  </a:lnTo>
                  <a:lnTo>
                    <a:pt x="4135" y="4811"/>
                  </a:lnTo>
                  <a:lnTo>
                    <a:pt x="4135" y="4811"/>
                  </a:lnTo>
                  <a:lnTo>
                    <a:pt x="4016" y="4572"/>
                  </a:lnTo>
                  <a:lnTo>
                    <a:pt x="3857" y="4334"/>
                  </a:lnTo>
                  <a:lnTo>
                    <a:pt x="3579" y="4016"/>
                  </a:lnTo>
                  <a:lnTo>
                    <a:pt x="3181" y="3698"/>
                  </a:lnTo>
                  <a:lnTo>
                    <a:pt x="2664" y="3380"/>
                  </a:lnTo>
                  <a:lnTo>
                    <a:pt x="2346" y="3220"/>
                  </a:lnTo>
                  <a:lnTo>
                    <a:pt x="2028" y="3061"/>
                  </a:lnTo>
                  <a:lnTo>
                    <a:pt x="1630" y="2942"/>
                  </a:lnTo>
                  <a:lnTo>
                    <a:pt x="1193" y="2823"/>
                  </a:lnTo>
                  <a:lnTo>
                    <a:pt x="1193" y="2823"/>
                  </a:lnTo>
                  <a:lnTo>
                    <a:pt x="1551" y="2584"/>
                  </a:lnTo>
                  <a:lnTo>
                    <a:pt x="1909" y="2346"/>
                  </a:lnTo>
                  <a:lnTo>
                    <a:pt x="2187" y="2107"/>
                  </a:lnTo>
                  <a:lnTo>
                    <a:pt x="2426" y="1869"/>
                  </a:lnTo>
                  <a:lnTo>
                    <a:pt x="2823" y="1392"/>
                  </a:lnTo>
                  <a:lnTo>
                    <a:pt x="3101" y="954"/>
                  </a:lnTo>
                  <a:lnTo>
                    <a:pt x="3260" y="557"/>
                  </a:lnTo>
                  <a:lnTo>
                    <a:pt x="3340" y="278"/>
                  </a:lnTo>
                  <a:lnTo>
                    <a:pt x="3380" y="40"/>
                  </a:lnTo>
                  <a:lnTo>
                    <a:pt x="3380" y="40"/>
                  </a:lnTo>
                  <a:lnTo>
                    <a:pt x="3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1377225" y="1081750"/>
              <a:ext cx="236575" cy="119300"/>
            </a:xfrm>
            <a:custGeom>
              <a:avLst/>
              <a:gdLst/>
              <a:ahLst/>
              <a:cxnLst/>
              <a:rect l="l" t="t" r="r" b="b"/>
              <a:pathLst>
                <a:path w="9463" h="4772" extrusionOk="0">
                  <a:moveTo>
                    <a:pt x="6441" y="1233"/>
                  </a:moveTo>
                  <a:lnTo>
                    <a:pt x="6441" y="1392"/>
                  </a:lnTo>
                  <a:lnTo>
                    <a:pt x="6401" y="1551"/>
                  </a:lnTo>
                  <a:lnTo>
                    <a:pt x="6322" y="1789"/>
                  </a:lnTo>
                  <a:lnTo>
                    <a:pt x="6163" y="2068"/>
                  </a:lnTo>
                  <a:lnTo>
                    <a:pt x="5964" y="2386"/>
                  </a:lnTo>
                  <a:lnTo>
                    <a:pt x="5686" y="2744"/>
                  </a:lnTo>
                  <a:lnTo>
                    <a:pt x="5328" y="3102"/>
                  </a:lnTo>
                  <a:lnTo>
                    <a:pt x="5209" y="3022"/>
                  </a:lnTo>
                  <a:lnTo>
                    <a:pt x="4970" y="2783"/>
                  </a:lnTo>
                  <a:lnTo>
                    <a:pt x="4851" y="2624"/>
                  </a:lnTo>
                  <a:lnTo>
                    <a:pt x="4692" y="2426"/>
                  </a:lnTo>
                  <a:lnTo>
                    <a:pt x="4612" y="2227"/>
                  </a:lnTo>
                  <a:lnTo>
                    <a:pt x="4533" y="1988"/>
                  </a:lnTo>
                  <a:lnTo>
                    <a:pt x="4652" y="1869"/>
                  </a:lnTo>
                  <a:lnTo>
                    <a:pt x="5010" y="1591"/>
                  </a:lnTo>
                  <a:lnTo>
                    <a:pt x="5248" y="1471"/>
                  </a:lnTo>
                  <a:lnTo>
                    <a:pt x="5527" y="1352"/>
                  </a:lnTo>
                  <a:lnTo>
                    <a:pt x="5885" y="1273"/>
                  </a:lnTo>
                  <a:lnTo>
                    <a:pt x="6242" y="1233"/>
                  </a:lnTo>
                  <a:close/>
                  <a:moveTo>
                    <a:pt x="2982" y="3141"/>
                  </a:moveTo>
                  <a:lnTo>
                    <a:pt x="3062" y="3221"/>
                  </a:lnTo>
                  <a:lnTo>
                    <a:pt x="3141" y="3300"/>
                  </a:lnTo>
                  <a:lnTo>
                    <a:pt x="3181" y="3420"/>
                  </a:lnTo>
                  <a:lnTo>
                    <a:pt x="3181" y="3579"/>
                  </a:lnTo>
                  <a:lnTo>
                    <a:pt x="3141" y="3698"/>
                  </a:lnTo>
                  <a:lnTo>
                    <a:pt x="3022" y="3777"/>
                  </a:lnTo>
                  <a:lnTo>
                    <a:pt x="2903" y="3817"/>
                  </a:lnTo>
                  <a:lnTo>
                    <a:pt x="2744" y="3817"/>
                  </a:lnTo>
                  <a:lnTo>
                    <a:pt x="2624" y="3738"/>
                  </a:lnTo>
                  <a:lnTo>
                    <a:pt x="2545" y="3658"/>
                  </a:lnTo>
                  <a:lnTo>
                    <a:pt x="2505" y="3539"/>
                  </a:lnTo>
                  <a:lnTo>
                    <a:pt x="2505" y="3380"/>
                  </a:lnTo>
                  <a:lnTo>
                    <a:pt x="2545" y="3261"/>
                  </a:lnTo>
                  <a:lnTo>
                    <a:pt x="2664" y="3181"/>
                  </a:lnTo>
                  <a:lnTo>
                    <a:pt x="2783" y="3141"/>
                  </a:lnTo>
                  <a:close/>
                  <a:moveTo>
                    <a:pt x="5606" y="0"/>
                  </a:moveTo>
                  <a:lnTo>
                    <a:pt x="4851" y="80"/>
                  </a:lnTo>
                  <a:lnTo>
                    <a:pt x="4016" y="239"/>
                  </a:lnTo>
                  <a:lnTo>
                    <a:pt x="3221" y="438"/>
                  </a:lnTo>
                  <a:lnTo>
                    <a:pt x="2823" y="597"/>
                  </a:lnTo>
                  <a:lnTo>
                    <a:pt x="2425" y="756"/>
                  </a:lnTo>
                  <a:lnTo>
                    <a:pt x="2028" y="955"/>
                  </a:lnTo>
                  <a:lnTo>
                    <a:pt x="1670" y="1193"/>
                  </a:lnTo>
                  <a:lnTo>
                    <a:pt x="1272" y="1471"/>
                  </a:lnTo>
                  <a:lnTo>
                    <a:pt x="954" y="1750"/>
                  </a:lnTo>
                  <a:lnTo>
                    <a:pt x="597" y="2068"/>
                  </a:lnTo>
                  <a:lnTo>
                    <a:pt x="278" y="2426"/>
                  </a:lnTo>
                  <a:lnTo>
                    <a:pt x="119" y="2624"/>
                  </a:lnTo>
                  <a:lnTo>
                    <a:pt x="40" y="2863"/>
                  </a:lnTo>
                  <a:lnTo>
                    <a:pt x="0" y="3141"/>
                  </a:lnTo>
                  <a:lnTo>
                    <a:pt x="40" y="3380"/>
                  </a:lnTo>
                  <a:lnTo>
                    <a:pt x="119" y="3618"/>
                  </a:lnTo>
                  <a:lnTo>
                    <a:pt x="239" y="3817"/>
                  </a:lnTo>
                  <a:lnTo>
                    <a:pt x="437" y="4016"/>
                  </a:lnTo>
                  <a:lnTo>
                    <a:pt x="636" y="4135"/>
                  </a:lnTo>
                  <a:lnTo>
                    <a:pt x="1431" y="4453"/>
                  </a:lnTo>
                  <a:lnTo>
                    <a:pt x="2227" y="4652"/>
                  </a:lnTo>
                  <a:lnTo>
                    <a:pt x="2982" y="4771"/>
                  </a:lnTo>
                  <a:lnTo>
                    <a:pt x="4175" y="4771"/>
                  </a:lnTo>
                  <a:lnTo>
                    <a:pt x="4612" y="4732"/>
                  </a:lnTo>
                  <a:lnTo>
                    <a:pt x="5050" y="4692"/>
                  </a:lnTo>
                  <a:lnTo>
                    <a:pt x="5487" y="4573"/>
                  </a:lnTo>
                  <a:lnTo>
                    <a:pt x="6282" y="4374"/>
                  </a:lnTo>
                  <a:lnTo>
                    <a:pt x="6998" y="4096"/>
                  </a:lnTo>
                  <a:lnTo>
                    <a:pt x="7634" y="3777"/>
                  </a:lnTo>
                  <a:lnTo>
                    <a:pt x="8191" y="3499"/>
                  </a:lnTo>
                  <a:lnTo>
                    <a:pt x="8668" y="3181"/>
                  </a:lnTo>
                  <a:lnTo>
                    <a:pt x="9065" y="2903"/>
                  </a:lnTo>
                  <a:lnTo>
                    <a:pt x="9224" y="2744"/>
                  </a:lnTo>
                  <a:lnTo>
                    <a:pt x="9344" y="2545"/>
                  </a:lnTo>
                  <a:lnTo>
                    <a:pt x="9423" y="2346"/>
                  </a:lnTo>
                  <a:lnTo>
                    <a:pt x="9463" y="2108"/>
                  </a:lnTo>
                  <a:lnTo>
                    <a:pt x="9463" y="1869"/>
                  </a:lnTo>
                  <a:lnTo>
                    <a:pt x="9304" y="1074"/>
                  </a:lnTo>
                  <a:lnTo>
                    <a:pt x="9264" y="835"/>
                  </a:lnTo>
                  <a:lnTo>
                    <a:pt x="9185" y="636"/>
                  </a:lnTo>
                  <a:lnTo>
                    <a:pt x="9026" y="477"/>
                  </a:lnTo>
                  <a:lnTo>
                    <a:pt x="8906" y="318"/>
                  </a:lnTo>
                  <a:lnTo>
                    <a:pt x="8707" y="239"/>
                  </a:lnTo>
                  <a:lnTo>
                    <a:pt x="8509" y="159"/>
                  </a:lnTo>
                  <a:lnTo>
                    <a:pt x="7554" y="40"/>
                  </a:lnTo>
                  <a:lnTo>
                    <a:pt x="699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1439825" y="11602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59" y="676"/>
                  </a:moveTo>
                  <a:lnTo>
                    <a:pt x="359" y="676"/>
                  </a:lnTo>
                  <a:lnTo>
                    <a:pt x="240" y="676"/>
                  </a:lnTo>
                  <a:lnTo>
                    <a:pt x="120" y="597"/>
                  </a:lnTo>
                  <a:lnTo>
                    <a:pt x="41" y="517"/>
                  </a:lnTo>
                  <a:lnTo>
                    <a:pt x="1" y="398"/>
                  </a:lnTo>
                  <a:lnTo>
                    <a:pt x="1" y="398"/>
                  </a:lnTo>
                  <a:lnTo>
                    <a:pt x="1" y="239"/>
                  </a:lnTo>
                  <a:lnTo>
                    <a:pt x="41" y="120"/>
                  </a:lnTo>
                  <a:lnTo>
                    <a:pt x="160" y="4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478" y="0"/>
                  </a:lnTo>
                  <a:lnTo>
                    <a:pt x="558" y="80"/>
                  </a:lnTo>
                  <a:lnTo>
                    <a:pt x="637" y="159"/>
                  </a:lnTo>
                  <a:lnTo>
                    <a:pt x="677" y="279"/>
                  </a:lnTo>
                  <a:lnTo>
                    <a:pt x="677" y="279"/>
                  </a:lnTo>
                  <a:lnTo>
                    <a:pt x="677" y="438"/>
                  </a:lnTo>
                  <a:lnTo>
                    <a:pt x="637" y="557"/>
                  </a:lnTo>
                  <a:lnTo>
                    <a:pt x="518" y="636"/>
                  </a:lnTo>
                  <a:lnTo>
                    <a:pt x="399" y="676"/>
                  </a:lnTo>
                  <a:lnTo>
                    <a:pt x="399" y="676"/>
                  </a:lnTo>
                  <a:lnTo>
                    <a:pt x="359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1490525" y="1112550"/>
              <a:ext cx="47750" cy="46750"/>
            </a:xfrm>
            <a:custGeom>
              <a:avLst/>
              <a:gdLst/>
              <a:ahLst/>
              <a:cxnLst/>
              <a:rect l="l" t="t" r="r" b="b"/>
              <a:pathLst>
                <a:path w="1910" h="1870" fill="none" extrusionOk="0">
                  <a:moveTo>
                    <a:pt x="796" y="1870"/>
                  </a:moveTo>
                  <a:lnTo>
                    <a:pt x="796" y="1870"/>
                  </a:lnTo>
                  <a:lnTo>
                    <a:pt x="677" y="1790"/>
                  </a:lnTo>
                  <a:lnTo>
                    <a:pt x="438" y="1551"/>
                  </a:lnTo>
                  <a:lnTo>
                    <a:pt x="319" y="1392"/>
                  </a:lnTo>
                  <a:lnTo>
                    <a:pt x="160" y="1194"/>
                  </a:lnTo>
                  <a:lnTo>
                    <a:pt x="80" y="995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20" y="637"/>
                  </a:lnTo>
                  <a:lnTo>
                    <a:pt x="478" y="359"/>
                  </a:lnTo>
                  <a:lnTo>
                    <a:pt x="716" y="239"/>
                  </a:lnTo>
                  <a:lnTo>
                    <a:pt x="995" y="120"/>
                  </a:lnTo>
                  <a:lnTo>
                    <a:pt x="1353" y="41"/>
                  </a:lnTo>
                  <a:lnTo>
                    <a:pt x="1710" y="1"/>
                  </a:lnTo>
                  <a:lnTo>
                    <a:pt x="1710" y="1"/>
                  </a:lnTo>
                  <a:lnTo>
                    <a:pt x="1909" y="1"/>
                  </a:lnTo>
                  <a:lnTo>
                    <a:pt x="1909" y="1"/>
                  </a:lnTo>
                  <a:lnTo>
                    <a:pt x="1909" y="160"/>
                  </a:lnTo>
                  <a:lnTo>
                    <a:pt x="1869" y="319"/>
                  </a:lnTo>
                  <a:lnTo>
                    <a:pt x="1790" y="557"/>
                  </a:lnTo>
                  <a:lnTo>
                    <a:pt x="1631" y="836"/>
                  </a:lnTo>
                  <a:lnTo>
                    <a:pt x="1432" y="1154"/>
                  </a:lnTo>
                  <a:lnTo>
                    <a:pt x="1154" y="1512"/>
                  </a:lnTo>
                  <a:lnTo>
                    <a:pt x="796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2"/>
            <p:cNvSpPr/>
            <p:nvPr/>
          </p:nvSpPr>
          <p:spPr>
            <a:xfrm>
              <a:off x="1377225" y="1081750"/>
              <a:ext cx="236575" cy="119300"/>
            </a:xfrm>
            <a:custGeom>
              <a:avLst/>
              <a:gdLst/>
              <a:ahLst/>
              <a:cxnLst/>
              <a:rect l="l" t="t" r="r" b="b"/>
              <a:pathLst>
                <a:path w="9463" h="4772" fill="none" extrusionOk="0">
                  <a:moveTo>
                    <a:pt x="6362" y="0"/>
                  </a:moveTo>
                  <a:lnTo>
                    <a:pt x="6362" y="0"/>
                  </a:lnTo>
                  <a:lnTo>
                    <a:pt x="5606" y="0"/>
                  </a:lnTo>
                  <a:lnTo>
                    <a:pt x="4851" y="80"/>
                  </a:lnTo>
                  <a:lnTo>
                    <a:pt x="4016" y="239"/>
                  </a:lnTo>
                  <a:lnTo>
                    <a:pt x="3221" y="438"/>
                  </a:lnTo>
                  <a:lnTo>
                    <a:pt x="2823" y="597"/>
                  </a:lnTo>
                  <a:lnTo>
                    <a:pt x="2425" y="756"/>
                  </a:lnTo>
                  <a:lnTo>
                    <a:pt x="2028" y="955"/>
                  </a:lnTo>
                  <a:lnTo>
                    <a:pt x="1670" y="1193"/>
                  </a:lnTo>
                  <a:lnTo>
                    <a:pt x="1272" y="1471"/>
                  </a:lnTo>
                  <a:lnTo>
                    <a:pt x="954" y="1750"/>
                  </a:lnTo>
                  <a:lnTo>
                    <a:pt x="597" y="2068"/>
                  </a:lnTo>
                  <a:lnTo>
                    <a:pt x="278" y="2426"/>
                  </a:lnTo>
                  <a:lnTo>
                    <a:pt x="278" y="2426"/>
                  </a:lnTo>
                  <a:lnTo>
                    <a:pt x="119" y="2624"/>
                  </a:lnTo>
                  <a:lnTo>
                    <a:pt x="40" y="2863"/>
                  </a:lnTo>
                  <a:lnTo>
                    <a:pt x="0" y="3141"/>
                  </a:lnTo>
                  <a:lnTo>
                    <a:pt x="40" y="3380"/>
                  </a:lnTo>
                  <a:lnTo>
                    <a:pt x="119" y="3618"/>
                  </a:lnTo>
                  <a:lnTo>
                    <a:pt x="239" y="3817"/>
                  </a:lnTo>
                  <a:lnTo>
                    <a:pt x="437" y="4016"/>
                  </a:lnTo>
                  <a:lnTo>
                    <a:pt x="636" y="4135"/>
                  </a:lnTo>
                  <a:lnTo>
                    <a:pt x="636" y="4135"/>
                  </a:lnTo>
                  <a:lnTo>
                    <a:pt x="1431" y="4453"/>
                  </a:lnTo>
                  <a:lnTo>
                    <a:pt x="2227" y="4652"/>
                  </a:lnTo>
                  <a:lnTo>
                    <a:pt x="2982" y="4771"/>
                  </a:lnTo>
                  <a:lnTo>
                    <a:pt x="3698" y="4771"/>
                  </a:lnTo>
                  <a:lnTo>
                    <a:pt x="3698" y="4771"/>
                  </a:lnTo>
                  <a:lnTo>
                    <a:pt x="4175" y="4771"/>
                  </a:lnTo>
                  <a:lnTo>
                    <a:pt x="4612" y="4732"/>
                  </a:lnTo>
                  <a:lnTo>
                    <a:pt x="5050" y="4692"/>
                  </a:lnTo>
                  <a:lnTo>
                    <a:pt x="5487" y="4573"/>
                  </a:lnTo>
                  <a:lnTo>
                    <a:pt x="6282" y="4374"/>
                  </a:lnTo>
                  <a:lnTo>
                    <a:pt x="6998" y="4096"/>
                  </a:lnTo>
                  <a:lnTo>
                    <a:pt x="7634" y="3777"/>
                  </a:lnTo>
                  <a:lnTo>
                    <a:pt x="8191" y="3499"/>
                  </a:lnTo>
                  <a:lnTo>
                    <a:pt x="8668" y="3181"/>
                  </a:lnTo>
                  <a:lnTo>
                    <a:pt x="9065" y="2903"/>
                  </a:lnTo>
                  <a:lnTo>
                    <a:pt x="9065" y="2903"/>
                  </a:lnTo>
                  <a:lnTo>
                    <a:pt x="9224" y="2744"/>
                  </a:lnTo>
                  <a:lnTo>
                    <a:pt x="9224" y="2744"/>
                  </a:lnTo>
                  <a:lnTo>
                    <a:pt x="9344" y="2545"/>
                  </a:lnTo>
                  <a:lnTo>
                    <a:pt x="9423" y="2346"/>
                  </a:lnTo>
                  <a:lnTo>
                    <a:pt x="9463" y="2108"/>
                  </a:lnTo>
                  <a:lnTo>
                    <a:pt x="9463" y="1869"/>
                  </a:lnTo>
                  <a:lnTo>
                    <a:pt x="9304" y="1074"/>
                  </a:lnTo>
                  <a:lnTo>
                    <a:pt x="9304" y="1074"/>
                  </a:lnTo>
                  <a:lnTo>
                    <a:pt x="9264" y="835"/>
                  </a:lnTo>
                  <a:lnTo>
                    <a:pt x="9185" y="636"/>
                  </a:lnTo>
                  <a:lnTo>
                    <a:pt x="9026" y="477"/>
                  </a:lnTo>
                  <a:lnTo>
                    <a:pt x="8906" y="318"/>
                  </a:lnTo>
                  <a:lnTo>
                    <a:pt x="8906" y="318"/>
                  </a:lnTo>
                  <a:lnTo>
                    <a:pt x="8707" y="239"/>
                  </a:lnTo>
                  <a:lnTo>
                    <a:pt x="8509" y="159"/>
                  </a:lnTo>
                  <a:lnTo>
                    <a:pt x="8509" y="159"/>
                  </a:lnTo>
                  <a:lnTo>
                    <a:pt x="7554" y="40"/>
                  </a:lnTo>
                  <a:lnTo>
                    <a:pt x="6998" y="0"/>
                  </a:lnTo>
                  <a:lnTo>
                    <a:pt x="6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2"/>
            <p:cNvSpPr/>
            <p:nvPr/>
          </p:nvSpPr>
          <p:spPr>
            <a:xfrm>
              <a:off x="1439825" y="11602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279" y="0"/>
                  </a:moveTo>
                  <a:lnTo>
                    <a:pt x="160" y="40"/>
                  </a:lnTo>
                  <a:lnTo>
                    <a:pt x="41" y="120"/>
                  </a:lnTo>
                  <a:lnTo>
                    <a:pt x="1" y="239"/>
                  </a:lnTo>
                  <a:lnTo>
                    <a:pt x="1" y="398"/>
                  </a:lnTo>
                  <a:lnTo>
                    <a:pt x="41" y="517"/>
                  </a:lnTo>
                  <a:lnTo>
                    <a:pt x="120" y="597"/>
                  </a:lnTo>
                  <a:lnTo>
                    <a:pt x="240" y="676"/>
                  </a:lnTo>
                  <a:lnTo>
                    <a:pt x="399" y="676"/>
                  </a:lnTo>
                  <a:lnTo>
                    <a:pt x="518" y="636"/>
                  </a:lnTo>
                  <a:lnTo>
                    <a:pt x="637" y="557"/>
                  </a:lnTo>
                  <a:lnTo>
                    <a:pt x="677" y="438"/>
                  </a:lnTo>
                  <a:lnTo>
                    <a:pt x="677" y="279"/>
                  </a:lnTo>
                  <a:lnTo>
                    <a:pt x="637" y="159"/>
                  </a:lnTo>
                  <a:lnTo>
                    <a:pt x="558" y="8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2"/>
            <p:cNvSpPr/>
            <p:nvPr/>
          </p:nvSpPr>
          <p:spPr>
            <a:xfrm>
              <a:off x="1439825" y="11602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59" y="0"/>
                  </a:moveTo>
                  <a:lnTo>
                    <a:pt x="35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160" y="40"/>
                  </a:lnTo>
                  <a:lnTo>
                    <a:pt x="41" y="120"/>
                  </a:lnTo>
                  <a:lnTo>
                    <a:pt x="1" y="239"/>
                  </a:lnTo>
                  <a:lnTo>
                    <a:pt x="1" y="398"/>
                  </a:lnTo>
                  <a:lnTo>
                    <a:pt x="1" y="398"/>
                  </a:lnTo>
                  <a:lnTo>
                    <a:pt x="41" y="517"/>
                  </a:lnTo>
                  <a:lnTo>
                    <a:pt x="120" y="597"/>
                  </a:lnTo>
                  <a:lnTo>
                    <a:pt x="240" y="676"/>
                  </a:lnTo>
                  <a:lnTo>
                    <a:pt x="359" y="676"/>
                  </a:lnTo>
                  <a:lnTo>
                    <a:pt x="359" y="676"/>
                  </a:lnTo>
                  <a:lnTo>
                    <a:pt x="399" y="676"/>
                  </a:lnTo>
                  <a:lnTo>
                    <a:pt x="399" y="676"/>
                  </a:lnTo>
                  <a:lnTo>
                    <a:pt x="518" y="636"/>
                  </a:lnTo>
                  <a:lnTo>
                    <a:pt x="637" y="557"/>
                  </a:lnTo>
                  <a:lnTo>
                    <a:pt x="677" y="438"/>
                  </a:lnTo>
                  <a:lnTo>
                    <a:pt x="677" y="279"/>
                  </a:lnTo>
                  <a:lnTo>
                    <a:pt x="677" y="279"/>
                  </a:lnTo>
                  <a:lnTo>
                    <a:pt x="637" y="159"/>
                  </a:lnTo>
                  <a:lnTo>
                    <a:pt x="558" y="80"/>
                  </a:lnTo>
                  <a:lnTo>
                    <a:pt x="478" y="0"/>
                  </a:lnTo>
                  <a:lnTo>
                    <a:pt x="3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2"/>
            <p:cNvSpPr/>
            <p:nvPr/>
          </p:nvSpPr>
          <p:spPr>
            <a:xfrm>
              <a:off x="1490525" y="1112550"/>
              <a:ext cx="47750" cy="46750"/>
            </a:xfrm>
            <a:custGeom>
              <a:avLst/>
              <a:gdLst/>
              <a:ahLst/>
              <a:cxnLst/>
              <a:rect l="l" t="t" r="r" b="b"/>
              <a:pathLst>
                <a:path w="1910" h="1870" extrusionOk="0">
                  <a:moveTo>
                    <a:pt x="1710" y="1"/>
                  </a:moveTo>
                  <a:lnTo>
                    <a:pt x="1353" y="41"/>
                  </a:lnTo>
                  <a:lnTo>
                    <a:pt x="995" y="120"/>
                  </a:lnTo>
                  <a:lnTo>
                    <a:pt x="716" y="239"/>
                  </a:lnTo>
                  <a:lnTo>
                    <a:pt x="478" y="359"/>
                  </a:lnTo>
                  <a:lnTo>
                    <a:pt x="120" y="637"/>
                  </a:lnTo>
                  <a:lnTo>
                    <a:pt x="1" y="756"/>
                  </a:lnTo>
                  <a:lnTo>
                    <a:pt x="80" y="995"/>
                  </a:lnTo>
                  <a:lnTo>
                    <a:pt x="160" y="1194"/>
                  </a:lnTo>
                  <a:lnTo>
                    <a:pt x="319" y="1392"/>
                  </a:lnTo>
                  <a:lnTo>
                    <a:pt x="438" y="1551"/>
                  </a:lnTo>
                  <a:lnTo>
                    <a:pt x="677" y="1790"/>
                  </a:lnTo>
                  <a:lnTo>
                    <a:pt x="796" y="1870"/>
                  </a:lnTo>
                  <a:lnTo>
                    <a:pt x="1154" y="1512"/>
                  </a:lnTo>
                  <a:lnTo>
                    <a:pt x="1432" y="1154"/>
                  </a:lnTo>
                  <a:lnTo>
                    <a:pt x="1631" y="836"/>
                  </a:lnTo>
                  <a:lnTo>
                    <a:pt x="1790" y="557"/>
                  </a:lnTo>
                  <a:lnTo>
                    <a:pt x="1869" y="319"/>
                  </a:lnTo>
                  <a:lnTo>
                    <a:pt x="1909" y="160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2"/>
            <p:cNvSpPr/>
            <p:nvPr/>
          </p:nvSpPr>
          <p:spPr>
            <a:xfrm>
              <a:off x="1490525" y="1112550"/>
              <a:ext cx="47750" cy="46750"/>
            </a:xfrm>
            <a:custGeom>
              <a:avLst/>
              <a:gdLst/>
              <a:ahLst/>
              <a:cxnLst/>
              <a:rect l="l" t="t" r="r" b="b"/>
              <a:pathLst>
                <a:path w="1910" h="187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353" y="41"/>
                  </a:lnTo>
                  <a:lnTo>
                    <a:pt x="995" y="120"/>
                  </a:lnTo>
                  <a:lnTo>
                    <a:pt x="716" y="239"/>
                  </a:lnTo>
                  <a:lnTo>
                    <a:pt x="478" y="359"/>
                  </a:lnTo>
                  <a:lnTo>
                    <a:pt x="120" y="637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80" y="995"/>
                  </a:lnTo>
                  <a:lnTo>
                    <a:pt x="160" y="1194"/>
                  </a:lnTo>
                  <a:lnTo>
                    <a:pt x="319" y="1392"/>
                  </a:lnTo>
                  <a:lnTo>
                    <a:pt x="438" y="1551"/>
                  </a:lnTo>
                  <a:lnTo>
                    <a:pt x="677" y="1790"/>
                  </a:lnTo>
                  <a:lnTo>
                    <a:pt x="796" y="1870"/>
                  </a:lnTo>
                  <a:lnTo>
                    <a:pt x="796" y="1870"/>
                  </a:lnTo>
                  <a:lnTo>
                    <a:pt x="1154" y="1512"/>
                  </a:lnTo>
                  <a:lnTo>
                    <a:pt x="1432" y="1154"/>
                  </a:lnTo>
                  <a:lnTo>
                    <a:pt x="1631" y="836"/>
                  </a:lnTo>
                  <a:lnTo>
                    <a:pt x="1790" y="557"/>
                  </a:lnTo>
                  <a:lnTo>
                    <a:pt x="1869" y="319"/>
                  </a:lnTo>
                  <a:lnTo>
                    <a:pt x="1909" y="160"/>
                  </a:lnTo>
                  <a:lnTo>
                    <a:pt x="1909" y="1"/>
                  </a:lnTo>
                  <a:lnTo>
                    <a:pt x="1909" y="1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2"/>
            <p:cNvSpPr/>
            <p:nvPr/>
          </p:nvSpPr>
          <p:spPr>
            <a:xfrm>
              <a:off x="348450" y="2238725"/>
              <a:ext cx="164025" cy="148150"/>
            </a:xfrm>
            <a:custGeom>
              <a:avLst/>
              <a:gdLst/>
              <a:ahLst/>
              <a:cxnLst/>
              <a:rect l="l" t="t" r="r" b="b"/>
              <a:pathLst>
                <a:path w="6561" h="5926" extrusionOk="0">
                  <a:moveTo>
                    <a:pt x="676" y="1"/>
                  </a:moveTo>
                  <a:lnTo>
                    <a:pt x="477" y="399"/>
                  </a:lnTo>
                  <a:lnTo>
                    <a:pt x="318" y="796"/>
                  </a:lnTo>
                  <a:lnTo>
                    <a:pt x="199" y="1194"/>
                  </a:lnTo>
                  <a:lnTo>
                    <a:pt x="120" y="1552"/>
                  </a:lnTo>
                  <a:lnTo>
                    <a:pt x="40" y="1909"/>
                  </a:lnTo>
                  <a:lnTo>
                    <a:pt x="0" y="2267"/>
                  </a:lnTo>
                  <a:lnTo>
                    <a:pt x="0" y="2585"/>
                  </a:lnTo>
                  <a:lnTo>
                    <a:pt x="40" y="2903"/>
                  </a:lnTo>
                  <a:lnTo>
                    <a:pt x="120" y="3500"/>
                  </a:lnTo>
                  <a:lnTo>
                    <a:pt x="279" y="4056"/>
                  </a:lnTo>
                  <a:lnTo>
                    <a:pt x="438" y="4494"/>
                  </a:lnTo>
                  <a:lnTo>
                    <a:pt x="636" y="4891"/>
                  </a:lnTo>
                  <a:lnTo>
                    <a:pt x="915" y="4772"/>
                  </a:lnTo>
                  <a:lnTo>
                    <a:pt x="1233" y="4732"/>
                  </a:lnTo>
                  <a:lnTo>
                    <a:pt x="1471" y="4772"/>
                  </a:lnTo>
                  <a:lnTo>
                    <a:pt x="1710" y="4812"/>
                  </a:lnTo>
                  <a:lnTo>
                    <a:pt x="2704" y="5170"/>
                  </a:lnTo>
                  <a:lnTo>
                    <a:pt x="2982" y="5289"/>
                  </a:lnTo>
                  <a:lnTo>
                    <a:pt x="3221" y="5448"/>
                  </a:lnTo>
                  <a:lnTo>
                    <a:pt x="3420" y="5687"/>
                  </a:lnTo>
                  <a:lnTo>
                    <a:pt x="3579" y="5925"/>
                  </a:lnTo>
                  <a:lnTo>
                    <a:pt x="3976" y="5726"/>
                  </a:lnTo>
                  <a:lnTo>
                    <a:pt x="4374" y="5488"/>
                  </a:lnTo>
                  <a:lnTo>
                    <a:pt x="4851" y="5170"/>
                  </a:lnTo>
                  <a:lnTo>
                    <a:pt x="5288" y="4732"/>
                  </a:lnTo>
                  <a:lnTo>
                    <a:pt x="5487" y="4494"/>
                  </a:lnTo>
                  <a:lnTo>
                    <a:pt x="5726" y="4215"/>
                  </a:lnTo>
                  <a:lnTo>
                    <a:pt x="5885" y="3937"/>
                  </a:lnTo>
                  <a:lnTo>
                    <a:pt x="6083" y="3619"/>
                  </a:lnTo>
                  <a:lnTo>
                    <a:pt x="6242" y="3261"/>
                  </a:lnTo>
                  <a:lnTo>
                    <a:pt x="6362" y="2864"/>
                  </a:lnTo>
                  <a:lnTo>
                    <a:pt x="6481" y="2426"/>
                  </a:lnTo>
                  <a:lnTo>
                    <a:pt x="6561" y="1989"/>
                  </a:lnTo>
                  <a:lnTo>
                    <a:pt x="6123" y="1989"/>
                  </a:lnTo>
                  <a:lnTo>
                    <a:pt x="5765" y="2029"/>
                  </a:lnTo>
                  <a:lnTo>
                    <a:pt x="5368" y="2148"/>
                  </a:lnTo>
                  <a:lnTo>
                    <a:pt x="4891" y="2307"/>
                  </a:lnTo>
                  <a:lnTo>
                    <a:pt x="4334" y="2585"/>
                  </a:lnTo>
                  <a:lnTo>
                    <a:pt x="3777" y="2983"/>
                  </a:lnTo>
                  <a:lnTo>
                    <a:pt x="3181" y="3500"/>
                  </a:lnTo>
                  <a:lnTo>
                    <a:pt x="2863" y="3818"/>
                  </a:lnTo>
                  <a:lnTo>
                    <a:pt x="2545" y="4176"/>
                  </a:lnTo>
                  <a:lnTo>
                    <a:pt x="2505" y="3579"/>
                  </a:lnTo>
                  <a:lnTo>
                    <a:pt x="2426" y="3062"/>
                  </a:lnTo>
                  <a:lnTo>
                    <a:pt x="2346" y="2585"/>
                  </a:lnTo>
                  <a:lnTo>
                    <a:pt x="2187" y="2148"/>
                  </a:lnTo>
                  <a:lnTo>
                    <a:pt x="2068" y="1790"/>
                  </a:lnTo>
                  <a:lnTo>
                    <a:pt x="1909" y="1432"/>
                  </a:lnTo>
                  <a:lnTo>
                    <a:pt x="1750" y="1154"/>
                  </a:lnTo>
                  <a:lnTo>
                    <a:pt x="1551" y="876"/>
                  </a:lnTo>
                  <a:lnTo>
                    <a:pt x="1233" y="478"/>
                  </a:lnTo>
                  <a:lnTo>
                    <a:pt x="955" y="20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2"/>
            <p:cNvSpPr/>
            <p:nvPr/>
          </p:nvSpPr>
          <p:spPr>
            <a:xfrm>
              <a:off x="348450" y="2238725"/>
              <a:ext cx="164025" cy="148150"/>
            </a:xfrm>
            <a:custGeom>
              <a:avLst/>
              <a:gdLst/>
              <a:ahLst/>
              <a:cxnLst/>
              <a:rect l="l" t="t" r="r" b="b"/>
              <a:pathLst>
                <a:path w="6561" h="5926" fill="none" extrusionOk="0">
                  <a:moveTo>
                    <a:pt x="676" y="1"/>
                  </a:moveTo>
                  <a:lnTo>
                    <a:pt x="676" y="1"/>
                  </a:lnTo>
                  <a:lnTo>
                    <a:pt x="477" y="399"/>
                  </a:lnTo>
                  <a:lnTo>
                    <a:pt x="318" y="796"/>
                  </a:lnTo>
                  <a:lnTo>
                    <a:pt x="199" y="1194"/>
                  </a:lnTo>
                  <a:lnTo>
                    <a:pt x="120" y="1552"/>
                  </a:lnTo>
                  <a:lnTo>
                    <a:pt x="40" y="1909"/>
                  </a:lnTo>
                  <a:lnTo>
                    <a:pt x="0" y="2267"/>
                  </a:lnTo>
                  <a:lnTo>
                    <a:pt x="0" y="2585"/>
                  </a:lnTo>
                  <a:lnTo>
                    <a:pt x="40" y="2903"/>
                  </a:lnTo>
                  <a:lnTo>
                    <a:pt x="120" y="3500"/>
                  </a:lnTo>
                  <a:lnTo>
                    <a:pt x="279" y="4056"/>
                  </a:lnTo>
                  <a:lnTo>
                    <a:pt x="438" y="4494"/>
                  </a:lnTo>
                  <a:lnTo>
                    <a:pt x="636" y="4891"/>
                  </a:lnTo>
                  <a:lnTo>
                    <a:pt x="636" y="4891"/>
                  </a:lnTo>
                  <a:lnTo>
                    <a:pt x="915" y="4772"/>
                  </a:lnTo>
                  <a:lnTo>
                    <a:pt x="1233" y="4732"/>
                  </a:lnTo>
                  <a:lnTo>
                    <a:pt x="1233" y="4732"/>
                  </a:lnTo>
                  <a:lnTo>
                    <a:pt x="1471" y="4772"/>
                  </a:lnTo>
                  <a:lnTo>
                    <a:pt x="1710" y="4812"/>
                  </a:lnTo>
                  <a:lnTo>
                    <a:pt x="2704" y="5170"/>
                  </a:lnTo>
                  <a:lnTo>
                    <a:pt x="2704" y="5170"/>
                  </a:lnTo>
                  <a:lnTo>
                    <a:pt x="2982" y="5289"/>
                  </a:lnTo>
                  <a:lnTo>
                    <a:pt x="3221" y="5448"/>
                  </a:lnTo>
                  <a:lnTo>
                    <a:pt x="3420" y="5687"/>
                  </a:lnTo>
                  <a:lnTo>
                    <a:pt x="3579" y="5925"/>
                  </a:lnTo>
                  <a:lnTo>
                    <a:pt x="3579" y="5925"/>
                  </a:lnTo>
                  <a:lnTo>
                    <a:pt x="3976" y="5726"/>
                  </a:lnTo>
                  <a:lnTo>
                    <a:pt x="4374" y="5488"/>
                  </a:lnTo>
                  <a:lnTo>
                    <a:pt x="4851" y="5170"/>
                  </a:lnTo>
                  <a:lnTo>
                    <a:pt x="5288" y="4732"/>
                  </a:lnTo>
                  <a:lnTo>
                    <a:pt x="5487" y="4494"/>
                  </a:lnTo>
                  <a:lnTo>
                    <a:pt x="5726" y="4215"/>
                  </a:lnTo>
                  <a:lnTo>
                    <a:pt x="5885" y="3937"/>
                  </a:lnTo>
                  <a:lnTo>
                    <a:pt x="6083" y="3619"/>
                  </a:lnTo>
                  <a:lnTo>
                    <a:pt x="6242" y="3261"/>
                  </a:lnTo>
                  <a:lnTo>
                    <a:pt x="6362" y="2864"/>
                  </a:lnTo>
                  <a:lnTo>
                    <a:pt x="6481" y="2426"/>
                  </a:lnTo>
                  <a:lnTo>
                    <a:pt x="6561" y="1989"/>
                  </a:lnTo>
                  <a:lnTo>
                    <a:pt x="6561" y="1989"/>
                  </a:lnTo>
                  <a:lnTo>
                    <a:pt x="6362" y="1989"/>
                  </a:lnTo>
                  <a:lnTo>
                    <a:pt x="6362" y="1989"/>
                  </a:lnTo>
                  <a:lnTo>
                    <a:pt x="6123" y="1989"/>
                  </a:lnTo>
                  <a:lnTo>
                    <a:pt x="5765" y="2029"/>
                  </a:lnTo>
                  <a:lnTo>
                    <a:pt x="5368" y="2148"/>
                  </a:lnTo>
                  <a:lnTo>
                    <a:pt x="4891" y="2307"/>
                  </a:lnTo>
                  <a:lnTo>
                    <a:pt x="4334" y="2585"/>
                  </a:lnTo>
                  <a:lnTo>
                    <a:pt x="3777" y="2983"/>
                  </a:lnTo>
                  <a:lnTo>
                    <a:pt x="3181" y="3500"/>
                  </a:lnTo>
                  <a:lnTo>
                    <a:pt x="2863" y="3818"/>
                  </a:lnTo>
                  <a:lnTo>
                    <a:pt x="2545" y="4176"/>
                  </a:lnTo>
                  <a:lnTo>
                    <a:pt x="2545" y="4176"/>
                  </a:lnTo>
                  <a:lnTo>
                    <a:pt x="2505" y="3579"/>
                  </a:lnTo>
                  <a:lnTo>
                    <a:pt x="2426" y="3062"/>
                  </a:lnTo>
                  <a:lnTo>
                    <a:pt x="2346" y="2585"/>
                  </a:lnTo>
                  <a:lnTo>
                    <a:pt x="2187" y="2148"/>
                  </a:lnTo>
                  <a:lnTo>
                    <a:pt x="2068" y="1790"/>
                  </a:lnTo>
                  <a:lnTo>
                    <a:pt x="1909" y="1432"/>
                  </a:lnTo>
                  <a:lnTo>
                    <a:pt x="1750" y="1154"/>
                  </a:lnTo>
                  <a:lnTo>
                    <a:pt x="1551" y="876"/>
                  </a:lnTo>
                  <a:lnTo>
                    <a:pt x="1233" y="478"/>
                  </a:lnTo>
                  <a:lnTo>
                    <a:pt x="955" y="200"/>
                  </a:lnTo>
                  <a:lnTo>
                    <a:pt x="6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2"/>
            <p:cNvSpPr/>
            <p:nvPr/>
          </p:nvSpPr>
          <p:spPr>
            <a:xfrm>
              <a:off x="280850" y="2357025"/>
              <a:ext cx="163050" cy="300200"/>
            </a:xfrm>
            <a:custGeom>
              <a:avLst/>
              <a:gdLst/>
              <a:ahLst/>
              <a:cxnLst/>
              <a:rect l="l" t="t" r="r" b="b"/>
              <a:pathLst>
                <a:path w="6522" h="12008" extrusionOk="0">
                  <a:moveTo>
                    <a:pt x="2943" y="3459"/>
                  </a:moveTo>
                  <a:lnTo>
                    <a:pt x="3102" y="3539"/>
                  </a:lnTo>
                  <a:lnTo>
                    <a:pt x="3261" y="3698"/>
                  </a:lnTo>
                  <a:lnTo>
                    <a:pt x="3460" y="3936"/>
                  </a:lnTo>
                  <a:lnTo>
                    <a:pt x="3698" y="4255"/>
                  </a:lnTo>
                  <a:lnTo>
                    <a:pt x="3937" y="4652"/>
                  </a:lnTo>
                  <a:lnTo>
                    <a:pt x="4175" y="5169"/>
                  </a:lnTo>
                  <a:lnTo>
                    <a:pt x="4374" y="5845"/>
                  </a:lnTo>
                  <a:lnTo>
                    <a:pt x="4255" y="5885"/>
                  </a:lnTo>
                  <a:lnTo>
                    <a:pt x="3977" y="6004"/>
                  </a:lnTo>
                  <a:lnTo>
                    <a:pt x="3579" y="6083"/>
                  </a:lnTo>
                  <a:lnTo>
                    <a:pt x="3380" y="6123"/>
                  </a:lnTo>
                  <a:lnTo>
                    <a:pt x="3102" y="6163"/>
                  </a:lnTo>
                  <a:lnTo>
                    <a:pt x="2863" y="6123"/>
                  </a:lnTo>
                  <a:lnTo>
                    <a:pt x="2585" y="6083"/>
                  </a:lnTo>
                  <a:lnTo>
                    <a:pt x="2545" y="5845"/>
                  </a:lnTo>
                  <a:lnTo>
                    <a:pt x="2505" y="5567"/>
                  </a:lnTo>
                  <a:lnTo>
                    <a:pt x="2466" y="5209"/>
                  </a:lnTo>
                  <a:lnTo>
                    <a:pt x="2466" y="4811"/>
                  </a:lnTo>
                  <a:lnTo>
                    <a:pt x="2545" y="4374"/>
                  </a:lnTo>
                  <a:lnTo>
                    <a:pt x="2704" y="3936"/>
                  </a:lnTo>
                  <a:lnTo>
                    <a:pt x="2784" y="3698"/>
                  </a:lnTo>
                  <a:lnTo>
                    <a:pt x="2943" y="3459"/>
                  </a:lnTo>
                  <a:close/>
                  <a:moveTo>
                    <a:pt x="3460" y="8429"/>
                  </a:moveTo>
                  <a:lnTo>
                    <a:pt x="3619" y="8509"/>
                  </a:lnTo>
                  <a:lnTo>
                    <a:pt x="3698" y="8668"/>
                  </a:lnTo>
                  <a:lnTo>
                    <a:pt x="3778" y="8827"/>
                  </a:lnTo>
                  <a:lnTo>
                    <a:pt x="3738" y="9026"/>
                  </a:lnTo>
                  <a:lnTo>
                    <a:pt x="3659" y="9145"/>
                  </a:lnTo>
                  <a:lnTo>
                    <a:pt x="3579" y="9224"/>
                  </a:lnTo>
                  <a:lnTo>
                    <a:pt x="3460" y="9304"/>
                  </a:lnTo>
                  <a:lnTo>
                    <a:pt x="3181" y="9304"/>
                  </a:lnTo>
                  <a:lnTo>
                    <a:pt x="3022" y="9185"/>
                  </a:lnTo>
                  <a:lnTo>
                    <a:pt x="2903" y="9065"/>
                  </a:lnTo>
                  <a:lnTo>
                    <a:pt x="2863" y="8906"/>
                  </a:lnTo>
                  <a:lnTo>
                    <a:pt x="2903" y="8708"/>
                  </a:lnTo>
                  <a:lnTo>
                    <a:pt x="2943" y="8588"/>
                  </a:lnTo>
                  <a:lnTo>
                    <a:pt x="3062" y="8509"/>
                  </a:lnTo>
                  <a:lnTo>
                    <a:pt x="3181" y="8429"/>
                  </a:lnTo>
                  <a:close/>
                  <a:moveTo>
                    <a:pt x="3937" y="0"/>
                  </a:moveTo>
                  <a:lnTo>
                    <a:pt x="3619" y="40"/>
                  </a:lnTo>
                  <a:lnTo>
                    <a:pt x="3340" y="159"/>
                  </a:lnTo>
                  <a:lnTo>
                    <a:pt x="3102" y="279"/>
                  </a:lnTo>
                  <a:lnTo>
                    <a:pt x="2903" y="477"/>
                  </a:lnTo>
                  <a:lnTo>
                    <a:pt x="2386" y="1233"/>
                  </a:lnTo>
                  <a:lnTo>
                    <a:pt x="1750" y="2227"/>
                  </a:lnTo>
                  <a:lnTo>
                    <a:pt x="1432" y="2823"/>
                  </a:lnTo>
                  <a:lnTo>
                    <a:pt x="1154" y="3420"/>
                  </a:lnTo>
                  <a:lnTo>
                    <a:pt x="836" y="4056"/>
                  </a:lnTo>
                  <a:lnTo>
                    <a:pt x="597" y="4771"/>
                  </a:lnTo>
                  <a:lnTo>
                    <a:pt x="358" y="5487"/>
                  </a:lnTo>
                  <a:lnTo>
                    <a:pt x="199" y="6242"/>
                  </a:lnTo>
                  <a:lnTo>
                    <a:pt x="40" y="7038"/>
                  </a:lnTo>
                  <a:lnTo>
                    <a:pt x="1" y="7833"/>
                  </a:lnTo>
                  <a:lnTo>
                    <a:pt x="1" y="8628"/>
                  </a:lnTo>
                  <a:lnTo>
                    <a:pt x="80" y="9463"/>
                  </a:lnTo>
                  <a:lnTo>
                    <a:pt x="279" y="10298"/>
                  </a:lnTo>
                  <a:lnTo>
                    <a:pt x="398" y="10735"/>
                  </a:lnTo>
                  <a:lnTo>
                    <a:pt x="557" y="11133"/>
                  </a:lnTo>
                  <a:lnTo>
                    <a:pt x="637" y="11332"/>
                  </a:lnTo>
                  <a:lnTo>
                    <a:pt x="796" y="11530"/>
                  </a:lnTo>
                  <a:lnTo>
                    <a:pt x="955" y="11650"/>
                  </a:lnTo>
                  <a:lnTo>
                    <a:pt x="1114" y="11809"/>
                  </a:lnTo>
                  <a:lnTo>
                    <a:pt x="1313" y="11888"/>
                  </a:lnTo>
                  <a:lnTo>
                    <a:pt x="1512" y="11968"/>
                  </a:lnTo>
                  <a:lnTo>
                    <a:pt x="1710" y="12008"/>
                  </a:lnTo>
                  <a:lnTo>
                    <a:pt x="2148" y="12008"/>
                  </a:lnTo>
                  <a:lnTo>
                    <a:pt x="2386" y="11968"/>
                  </a:lnTo>
                  <a:lnTo>
                    <a:pt x="2585" y="11888"/>
                  </a:lnTo>
                  <a:lnTo>
                    <a:pt x="2744" y="11729"/>
                  </a:lnTo>
                  <a:lnTo>
                    <a:pt x="3499" y="11093"/>
                  </a:lnTo>
                  <a:lnTo>
                    <a:pt x="4136" y="10417"/>
                  </a:lnTo>
                  <a:lnTo>
                    <a:pt x="4692" y="9702"/>
                  </a:lnTo>
                  <a:lnTo>
                    <a:pt x="5130" y="8986"/>
                  </a:lnTo>
                  <a:lnTo>
                    <a:pt x="5527" y="8270"/>
                  </a:lnTo>
                  <a:lnTo>
                    <a:pt x="5806" y="7515"/>
                  </a:lnTo>
                  <a:lnTo>
                    <a:pt x="6084" y="6799"/>
                  </a:lnTo>
                  <a:lnTo>
                    <a:pt x="6243" y="6083"/>
                  </a:lnTo>
                  <a:lnTo>
                    <a:pt x="6362" y="5368"/>
                  </a:lnTo>
                  <a:lnTo>
                    <a:pt x="6481" y="4692"/>
                  </a:lnTo>
                  <a:lnTo>
                    <a:pt x="6521" y="4016"/>
                  </a:lnTo>
                  <a:lnTo>
                    <a:pt x="6521" y="3420"/>
                  </a:lnTo>
                  <a:lnTo>
                    <a:pt x="6521" y="2863"/>
                  </a:lnTo>
                  <a:lnTo>
                    <a:pt x="6481" y="2346"/>
                  </a:lnTo>
                  <a:lnTo>
                    <a:pt x="6362" y="1471"/>
                  </a:lnTo>
                  <a:lnTo>
                    <a:pt x="6283" y="1193"/>
                  </a:lnTo>
                  <a:lnTo>
                    <a:pt x="6124" y="955"/>
                  </a:lnTo>
                  <a:lnTo>
                    <a:pt x="5925" y="716"/>
                  </a:lnTo>
                  <a:lnTo>
                    <a:pt x="5686" y="557"/>
                  </a:lnTo>
                  <a:lnTo>
                    <a:pt x="5408" y="438"/>
                  </a:lnTo>
                  <a:lnTo>
                    <a:pt x="4414" y="80"/>
                  </a:lnTo>
                  <a:lnTo>
                    <a:pt x="4175" y="4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352425" y="2567750"/>
              <a:ext cx="22875" cy="21875"/>
            </a:xfrm>
            <a:custGeom>
              <a:avLst/>
              <a:gdLst/>
              <a:ahLst/>
              <a:cxnLst/>
              <a:rect l="l" t="t" r="r" b="b"/>
              <a:pathLst>
                <a:path w="915" h="875" fill="none" extrusionOk="0">
                  <a:moveTo>
                    <a:pt x="438" y="875"/>
                  </a:moveTo>
                  <a:lnTo>
                    <a:pt x="438" y="875"/>
                  </a:lnTo>
                  <a:lnTo>
                    <a:pt x="318" y="875"/>
                  </a:lnTo>
                  <a:lnTo>
                    <a:pt x="318" y="875"/>
                  </a:lnTo>
                  <a:lnTo>
                    <a:pt x="159" y="756"/>
                  </a:lnTo>
                  <a:lnTo>
                    <a:pt x="40" y="636"/>
                  </a:lnTo>
                  <a:lnTo>
                    <a:pt x="0" y="477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80" y="159"/>
                  </a:lnTo>
                  <a:lnTo>
                    <a:pt x="199" y="80"/>
                  </a:lnTo>
                  <a:lnTo>
                    <a:pt x="31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756" y="80"/>
                  </a:lnTo>
                  <a:lnTo>
                    <a:pt x="835" y="239"/>
                  </a:lnTo>
                  <a:lnTo>
                    <a:pt x="915" y="398"/>
                  </a:lnTo>
                  <a:lnTo>
                    <a:pt x="875" y="597"/>
                  </a:lnTo>
                  <a:lnTo>
                    <a:pt x="875" y="597"/>
                  </a:lnTo>
                  <a:lnTo>
                    <a:pt x="796" y="716"/>
                  </a:lnTo>
                  <a:lnTo>
                    <a:pt x="716" y="795"/>
                  </a:lnTo>
                  <a:lnTo>
                    <a:pt x="597" y="875"/>
                  </a:lnTo>
                  <a:lnTo>
                    <a:pt x="438" y="8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2"/>
            <p:cNvSpPr/>
            <p:nvPr/>
          </p:nvSpPr>
          <p:spPr>
            <a:xfrm>
              <a:off x="342475" y="2443500"/>
              <a:ext cx="47750" cy="67600"/>
            </a:xfrm>
            <a:custGeom>
              <a:avLst/>
              <a:gdLst/>
              <a:ahLst/>
              <a:cxnLst/>
              <a:rect l="l" t="t" r="r" b="b"/>
              <a:pathLst>
                <a:path w="1910" h="2704" fill="none" extrusionOk="0">
                  <a:moveTo>
                    <a:pt x="637" y="2704"/>
                  </a:moveTo>
                  <a:lnTo>
                    <a:pt x="637" y="2704"/>
                  </a:lnTo>
                  <a:lnTo>
                    <a:pt x="398" y="2664"/>
                  </a:lnTo>
                  <a:lnTo>
                    <a:pt x="120" y="2624"/>
                  </a:lnTo>
                  <a:lnTo>
                    <a:pt x="120" y="2624"/>
                  </a:lnTo>
                  <a:lnTo>
                    <a:pt x="80" y="2386"/>
                  </a:lnTo>
                  <a:lnTo>
                    <a:pt x="40" y="2108"/>
                  </a:lnTo>
                  <a:lnTo>
                    <a:pt x="1" y="1750"/>
                  </a:lnTo>
                  <a:lnTo>
                    <a:pt x="1" y="1352"/>
                  </a:lnTo>
                  <a:lnTo>
                    <a:pt x="80" y="915"/>
                  </a:lnTo>
                  <a:lnTo>
                    <a:pt x="239" y="477"/>
                  </a:lnTo>
                  <a:lnTo>
                    <a:pt x="319" y="239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637" y="80"/>
                  </a:lnTo>
                  <a:lnTo>
                    <a:pt x="796" y="239"/>
                  </a:lnTo>
                  <a:lnTo>
                    <a:pt x="995" y="477"/>
                  </a:lnTo>
                  <a:lnTo>
                    <a:pt x="1233" y="796"/>
                  </a:lnTo>
                  <a:lnTo>
                    <a:pt x="1472" y="1193"/>
                  </a:lnTo>
                  <a:lnTo>
                    <a:pt x="1710" y="1710"/>
                  </a:lnTo>
                  <a:lnTo>
                    <a:pt x="1909" y="2386"/>
                  </a:lnTo>
                  <a:lnTo>
                    <a:pt x="1909" y="2386"/>
                  </a:lnTo>
                  <a:lnTo>
                    <a:pt x="1790" y="2426"/>
                  </a:lnTo>
                  <a:lnTo>
                    <a:pt x="1512" y="2545"/>
                  </a:lnTo>
                  <a:lnTo>
                    <a:pt x="1114" y="2624"/>
                  </a:lnTo>
                  <a:lnTo>
                    <a:pt x="915" y="2664"/>
                  </a:lnTo>
                  <a:lnTo>
                    <a:pt x="637" y="27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2"/>
            <p:cNvSpPr/>
            <p:nvPr/>
          </p:nvSpPr>
          <p:spPr>
            <a:xfrm>
              <a:off x="280850" y="2357025"/>
              <a:ext cx="163050" cy="300200"/>
            </a:xfrm>
            <a:custGeom>
              <a:avLst/>
              <a:gdLst/>
              <a:ahLst/>
              <a:cxnLst/>
              <a:rect l="l" t="t" r="r" b="b"/>
              <a:pathLst>
                <a:path w="6522" h="12008" fill="none" extrusionOk="0">
                  <a:moveTo>
                    <a:pt x="3937" y="0"/>
                  </a:moveTo>
                  <a:lnTo>
                    <a:pt x="3937" y="0"/>
                  </a:lnTo>
                  <a:lnTo>
                    <a:pt x="3619" y="40"/>
                  </a:lnTo>
                  <a:lnTo>
                    <a:pt x="3340" y="159"/>
                  </a:lnTo>
                  <a:lnTo>
                    <a:pt x="3340" y="159"/>
                  </a:lnTo>
                  <a:lnTo>
                    <a:pt x="3102" y="279"/>
                  </a:lnTo>
                  <a:lnTo>
                    <a:pt x="2903" y="477"/>
                  </a:lnTo>
                  <a:lnTo>
                    <a:pt x="2903" y="477"/>
                  </a:lnTo>
                  <a:lnTo>
                    <a:pt x="2386" y="1233"/>
                  </a:lnTo>
                  <a:lnTo>
                    <a:pt x="1750" y="2227"/>
                  </a:lnTo>
                  <a:lnTo>
                    <a:pt x="1432" y="2823"/>
                  </a:lnTo>
                  <a:lnTo>
                    <a:pt x="1154" y="3420"/>
                  </a:lnTo>
                  <a:lnTo>
                    <a:pt x="836" y="4056"/>
                  </a:lnTo>
                  <a:lnTo>
                    <a:pt x="597" y="4771"/>
                  </a:lnTo>
                  <a:lnTo>
                    <a:pt x="358" y="5487"/>
                  </a:lnTo>
                  <a:lnTo>
                    <a:pt x="199" y="6242"/>
                  </a:lnTo>
                  <a:lnTo>
                    <a:pt x="40" y="7038"/>
                  </a:lnTo>
                  <a:lnTo>
                    <a:pt x="1" y="7833"/>
                  </a:lnTo>
                  <a:lnTo>
                    <a:pt x="1" y="8628"/>
                  </a:lnTo>
                  <a:lnTo>
                    <a:pt x="80" y="9463"/>
                  </a:lnTo>
                  <a:lnTo>
                    <a:pt x="279" y="10298"/>
                  </a:lnTo>
                  <a:lnTo>
                    <a:pt x="398" y="10735"/>
                  </a:lnTo>
                  <a:lnTo>
                    <a:pt x="557" y="11133"/>
                  </a:lnTo>
                  <a:lnTo>
                    <a:pt x="557" y="11133"/>
                  </a:lnTo>
                  <a:lnTo>
                    <a:pt x="637" y="11332"/>
                  </a:lnTo>
                  <a:lnTo>
                    <a:pt x="796" y="11530"/>
                  </a:lnTo>
                  <a:lnTo>
                    <a:pt x="955" y="11650"/>
                  </a:lnTo>
                  <a:lnTo>
                    <a:pt x="1114" y="11809"/>
                  </a:lnTo>
                  <a:lnTo>
                    <a:pt x="1313" y="11888"/>
                  </a:lnTo>
                  <a:lnTo>
                    <a:pt x="1512" y="11968"/>
                  </a:lnTo>
                  <a:lnTo>
                    <a:pt x="1710" y="12008"/>
                  </a:lnTo>
                  <a:lnTo>
                    <a:pt x="1909" y="12008"/>
                  </a:lnTo>
                  <a:lnTo>
                    <a:pt x="1909" y="12008"/>
                  </a:lnTo>
                  <a:lnTo>
                    <a:pt x="2148" y="12008"/>
                  </a:lnTo>
                  <a:lnTo>
                    <a:pt x="2386" y="11968"/>
                  </a:lnTo>
                  <a:lnTo>
                    <a:pt x="2585" y="11888"/>
                  </a:lnTo>
                  <a:lnTo>
                    <a:pt x="2744" y="11729"/>
                  </a:lnTo>
                  <a:lnTo>
                    <a:pt x="2744" y="11729"/>
                  </a:lnTo>
                  <a:lnTo>
                    <a:pt x="3499" y="11093"/>
                  </a:lnTo>
                  <a:lnTo>
                    <a:pt x="4136" y="10417"/>
                  </a:lnTo>
                  <a:lnTo>
                    <a:pt x="4692" y="9702"/>
                  </a:lnTo>
                  <a:lnTo>
                    <a:pt x="5130" y="8986"/>
                  </a:lnTo>
                  <a:lnTo>
                    <a:pt x="5527" y="8270"/>
                  </a:lnTo>
                  <a:lnTo>
                    <a:pt x="5806" y="7515"/>
                  </a:lnTo>
                  <a:lnTo>
                    <a:pt x="6084" y="6799"/>
                  </a:lnTo>
                  <a:lnTo>
                    <a:pt x="6243" y="6083"/>
                  </a:lnTo>
                  <a:lnTo>
                    <a:pt x="6362" y="5368"/>
                  </a:lnTo>
                  <a:lnTo>
                    <a:pt x="6481" y="4692"/>
                  </a:lnTo>
                  <a:lnTo>
                    <a:pt x="6521" y="4016"/>
                  </a:lnTo>
                  <a:lnTo>
                    <a:pt x="6521" y="3420"/>
                  </a:lnTo>
                  <a:lnTo>
                    <a:pt x="6521" y="2863"/>
                  </a:lnTo>
                  <a:lnTo>
                    <a:pt x="6481" y="2346"/>
                  </a:lnTo>
                  <a:lnTo>
                    <a:pt x="6362" y="1471"/>
                  </a:lnTo>
                  <a:lnTo>
                    <a:pt x="6362" y="1471"/>
                  </a:lnTo>
                  <a:lnTo>
                    <a:pt x="6283" y="1193"/>
                  </a:lnTo>
                  <a:lnTo>
                    <a:pt x="6283" y="1193"/>
                  </a:lnTo>
                  <a:lnTo>
                    <a:pt x="6124" y="955"/>
                  </a:lnTo>
                  <a:lnTo>
                    <a:pt x="5925" y="716"/>
                  </a:lnTo>
                  <a:lnTo>
                    <a:pt x="5686" y="557"/>
                  </a:lnTo>
                  <a:lnTo>
                    <a:pt x="5408" y="438"/>
                  </a:lnTo>
                  <a:lnTo>
                    <a:pt x="4414" y="80"/>
                  </a:lnTo>
                  <a:lnTo>
                    <a:pt x="4414" y="80"/>
                  </a:lnTo>
                  <a:lnTo>
                    <a:pt x="4175" y="40"/>
                  </a:lnTo>
                  <a:lnTo>
                    <a:pt x="39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2"/>
            <p:cNvSpPr/>
            <p:nvPr/>
          </p:nvSpPr>
          <p:spPr>
            <a:xfrm>
              <a:off x="352425" y="2567750"/>
              <a:ext cx="22875" cy="21875"/>
            </a:xfrm>
            <a:custGeom>
              <a:avLst/>
              <a:gdLst/>
              <a:ahLst/>
              <a:cxnLst/>
              <a:rect l="l" t="t" r="r" b="b"/>
              <a:pathLst>
                <a:path w="915" h="875" extrusionOk="0">
                  <a:moveTo>
                    <a:pt x="318" y="0"/>
                  </a:moveTo>
                  <a:lnTo>
                    <a:pt x="199" y="80"/>
                  </a:lnTo>
                  <a:lnTo>
                    <a:pt x="80" y="159"/>
                  </a:lnTo>
                  <a:lnTo>
                    <a:pt x="40" y="279"/>
                  </a:lnTo>
                  <a:lnTo>
                    <a:pt x="0" y="477"/>
                  </a:lnTo>
                  <a:lnTo>
                    <a:pt x="40" y="636"/>
                  </a:lnTo>
                  <a:lnTo>
                    <a:pt x="159" y="756"/>
                  </a:lnTo>
                  <a:lnTo>
                    <a:pt x="318" y="875"/>
                  </a:lnTo>
                  <a:lnTo>
                    <a:pt x="597" y="875"/>
                  </a:lnTo>
                  <a:lnTo>
                    <a:pt x="716" y="795"/>
                  </a:lnTo>
                  <a:lnTo>
                    <a:pt x="796" y="716"/>
                  </a:lnTo>
                  <a:lnTo>
                    <a:pt x="875" y="597"/>
                  </a:lnTo>
                  <a:lnTo>
                    <a:pt x="915" y="398"/>
                  </a:lnTo>
                  <a:lnTo>
                    <a:pt x="835" y="239"/>
                  </a:lnTo>
                  <a:lnTo>
                    <a:pt x="756" y="8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2"/>
            <p:cNvSpPr/>
            <p:nvPr/>
          </p:nvSpPr>
          <p:spPr>
            <a:xfrm>
              <a:off x="352425" y="2567750"/>
              <a:ext cx="22875" cy="21875"/>
            </a:xfrm>
            <a:custGeom>
              <a:avLst/>
              <a:gdLst/>
              <a:ahLst/>
              <a:cxnLst/>
              <a:rect l="l" t="t" r="r" b="b"/>
              <a:pathLst>
                <a:path w="915" h="875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8" y="0"/>
                  </a:lnTo>
                  <a:lnTo>
                    <a:pt x="199" y="80"/>
                  </a:lnTo>
                  <a:lnTo>
                    <a:pt x="80" y="15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7"/>
                  </a:lnTo>
                  <a:lnTo>
                    <a:pt x="40" y="636"/>
                  </a:lnTo>
                  <a:lnTo>
                    <a:pt x="159" y="756"/>
                  </a:lnTo>
                  <a:lnTo>
                    <a:pt x="318" y="875"/>
                  </a:lnTo>
                  <a:lnTo>
                    <a:pt x="318" y="875"/>
                  </a:lnTo>
                  <a:lnTo>
                    <a:pt x="438" y="875"/>
                  </a:lnTo>
                  <a:lnTo>
                    <a:pt x="438" y="875"/>
                  </a:lnTo>
                  <a:lnTo>
                    <a:pt x="597" y="875"/>
                  </a:lnTo>
                  <a:lnTo>
                    <a:pt x="716" y="795"/>
                  </a:lnTo>
                  <a:lnTo>
                    <a:pt x="796" y="716"/>
                  </a:lnTo>
                  <a:lnTo>
                    <a:pt x="875" y="597"/>
                  </a:lnTo>
                  <a:lnTo>
                    <a:pt x="875" y="597"/>
                  </a:lnTo>
                  <a:lnTo>
                    <a:pt x="915" y="398"/>
                  </a:lnTo>
                  <a:lnTo>
                    <a:pt x="835" y="239"/>
                  </a:lnTo>
                  <a:lnTo>
                    <a:pt x="756" y="80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2"/>
            <p:cNvSpPr/>
            <p:nvPr/>
          </p:nvSpPr>
          <p:spPr>
            <a:xfrm>
              <a:off x="342475" y="2443500"/>
              <a:ext cx="47750" cy="67600"/>
            </a:xfrm>
            <a:custGeom>
              <a:avLst/>
              <a:gdLst/>
              <a:ahLst/>
              <a:cxnLst/>
              <a:rect l="l" t="t" r="r" b="b"/>
              <a:pathLst>
                <a:path w="1910" h="2704" extrusionOk="0">
                  <a:moveTo>
                    <a:pt x="478" y="0"/>
                  </a:moveTo>
                  <a:lnTo>
                    <a:pt x="319" y="239"/>
                  </a:lnTo>
                  <a:lnTo>
                    <a:pt x="239" y="477"/>
                  </a:lnTo>
                  <a:lnTo>
                    <a:pt x="80" y="915"/>
                  </a:lnTo>
                  <a:lnTo>
                    <a:pt x="1" y="1352"/>
                  </a:lnTo>
                  <a:lnTo>
                    <a:pt x="1" y="1750"/>
                  </a:lnTo>
                  <a:lnTo>
                    <a:pt x="40" y="2108"/>
                  </a:lnTo>
                  <a:lnTo>
                    <a:pt x="80" y="2386"/>
                  </a:lnTo>
                  <a:lnTo>
                    <a:pt x="120" y="2624"/>
                  </a:lnTo>
                  <a:lnTo>
                    <a:pt x="398" y="2664"/>
                  </a:lnTo>
                  <a:lnTo>
                    <a:pt x="637" y="2704"/>
                  </a:lnTo>
                  <a:lnTo>
                    <a:pt x="915" y="2664"/>
                  </a:lnTo>
                  <a:lnTo>
                    <a:pt x="1114" y="2624"/>
                  </a:lnTo>
                  <a:lnTo>
                    <a:pt x="1512" y="2545"/>
                  </a:lnTo>
                  <a:lnTo>
                    <a:pt x="1790" y="2426"/>
                  </a:lnTo>
                  <a:lnTo>
                    <a:pt x="1909" y="2386"/>
                  </a:lnTo>
                  <a:lnTo>
                    <a:pt x="1710" y="1710"/>
                  </a:lnTo>
                  <a:lnTo>
                    <a:pt x="1472" y="1193"/>
                  </a:lnTo>
                  <a:lnTo>
                    <a:pt x="1233" y="796"/>
                  </a:lnTo>
                  <a:lnTo>
                    <a:pt x="995" y="477"/>
                  </a:lnTo>
                  <a:lnTo>
                    <a:pt x="796" y="239"/>
                  </a:lnTo>
                  <a:lnTo>
                    <a:pt x="637" y="8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2"/>
            <p:cNvSpPr/>
            <p:nvPr/>
          </p:nvSpPr>
          <p:spPr>
            <a:xfrm>
              <a:off x="342475" y="2443500"/>
              <a:ext cx="47750" cy="67600"/>
            </a:xfrm>
            <a:custGeom>
              <a:avLst/>
              <a:gdLst/>
              <a:ahLst/>
              <a:cxnLst/>
              <a:rect l="l" t="t" r="r" b="b"/>
              <a:pathLst>
                <a:path w="1910" h="2704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319" y="239"/>
                  </a:lnTo>
                  <a:lnTo>
                    <a:pt x="239" y="477"/>
                  </a:lnTo>
                  <a:lnTo>
                    <a:pt x="80" y="915"/>
                  </a:lnTo>
                  <a:lnTo>
                    <a:pt x="1" y="1352"/>
                  </a:lnTo>
                  <a:lnTo>
                    <a:pt x="1" y="1750"/>
                  </a:lnTo>
                  <a:lnTo>
                    <a:pt x="40" y="2108"/>
                  </a:lnTo>
                  <a:lnTo>
                    <a:pt x="80" y="2386"/>
                  </a:lnTo>
                  <a:lnTo>
                    <a:pt x="120" y="2624"/>
                  </a:lnTo>
                  <a:lnTo>
                    <a:pt x="120" y="2624"/>
                  </a:lnTo>
                  <a:lnTo>
                    <a:pt x="398" y="2664"/>
                  </a:lnTo>
                  <a:lnTo>
                    <a:pt x="637" y="2704"/>
                  </a:lnTo>
                  <a:lnTo>
                    <a:pt x="637" y="2704"/>
                  </a:lnTo>
                  <a:lnTo>
                    <a:pt x="915" y="2664"/>
                  </a:lnTo>
                  <a:lnTo>
                    <a:pt x="1114" y="2624"/>
                  </a:lnTo>
                  <a:lnTo>
                    <a:pt x="1512" y="2545"/>
                  </a:lnTo>
                  <a:lnTo>
                    <a:pt x="1790" y="2426"/>
                  </a:lnTo>
                  <a:lnTo>
                    <a:pt x="1909" y="2386"/>
                  </a:lnTo>
                  <a:lnTo>
                    <a:pt x="1909" y="2386"/>
                  </a:lnTo>
                  <a:lnTo>
                    <a:pt x="1710" y="1710"/>
                  </a:lnTo>
                  <a:lnTo>
                    <a:pt x="1472" y="1193"/>
                  </a:lnTo>
                  <a:lnTo>
                    <a:pt x="1233" y="796"/>
                  </a:lnTo>
                  <a:lnTo>
                    <a:pt x="995" y="477"/>
                  </a:lnTo>
                  <a:lnTo>
                    <a:pt x="796" y="239"/>
                  </a:lnTo>
                  <a:lnTo>
                    <a:pt x="637" y="8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42"/>
          <p:cNvGrpSpPr/>
          <p:nvPr/>
        </p:nvGrpSpPr>
        <p:grpSpPr>
          <a:xfrm>
            <a:off x="7641775" y="3570650"/>
            <a:ext cx="1047700" cy="1116250"/>
            <a:chOff x="2204200" y="3437475"/>
            <a:chExt cx="1047700" cy="1116250"/>
          </a:xfrm>
        </p:grpSpPr>
        <p:sp>
          <p:nvSpPr>
            <p:cNvPr id="263" name="Google Shape;263;p42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2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2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2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2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2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2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2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2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2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2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2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2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2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2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2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2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2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2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2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C34B39FE-4EC1-49B8-9EFA-4BD1BEFC8A67}"/>
              </a:ext>
            </a:extLst>
          </p:cNvPr>
          <p:cNvSpPr txBox="1"/>
          <p:nvPr/>
        </p:nvSpPr>
        <p:spPr>
          <a:xfrm>
            <a:off x="1074937" y="1440330"/>
            <a:ext cx="5202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旗魚</a:t>
            </a:r>
            <a:endParaRPr lang="en-US" altLang="zh-TW" sz="7200" dirty="0">
              <a:solidFill>
                <a:schemeClr val="accent6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  <a:p>
            <a:r>
              <a:rPr lang="en-US" altLang="zh-TW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Xiphias</a:t>
            </a:r>
            <a:r>
              <a:rPr lang="en-US" altLang="zh-TW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 gladius</a:t>
            </a:r>
            <a:endParaRPr lang="zh-TW" altLang="en-US" sz="3600" dirty="0">
              <a:solidFill>
                <a:schemeClr val="accent6">
                  <a:lumMod val="20000"/>
                  <a:lumOff val="80000"/>
                </a:schemeClr>
              </a:solidFill>
              <a:latin typeface="Gen Jyuu Gothic Heavy" panose="020B0702020203020207" pitchFamily="34" charset="-120"/>
              <a:ea typeface="Gen Jyuu Gothic Heavy" panose="020B0702020203020207" pitchFamily="34" charset="-120"/>
              <a:cs typeface="Gen Jyuu Gothic Heavy" panose="020B0702020203020207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8" name="Google Shape;3068;p75"/>
          <p:cNvGrpSpPr/>
          <p:nvPr/>
        </p:nvGrpSpPr>
        <p:grpSpPr>
          <a:xfrm>
            <a:off x="7383650" y="3350500"/>
            <a:ext cx="1047700" cy="1116250"/>
            <a:chOff x="2204200" y="3437475"/>
            <a:chExt cx="1047700" cy="1116250"/>
          </a:xfrm>
        </p:grpSpPr>
        <p:sp>
          <p:nvSpPr>
            <p:cNvPr id="3069" name="Google Shape;3069;p75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5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5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5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5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5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5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5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5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5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5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5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5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5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5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5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5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5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5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5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5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5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5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5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5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5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5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5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5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5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5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5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5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5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5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5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5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5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5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5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9" name="Google Shape;3109;p75"/>
          <p:cNvGrpSpPr/>
          <p:nvPr/>
        </p:nvGrpSpPr>
        <p:grpSpPr>
          <a:xfrm rot="4430149">
            <a:off x="694610" y="3450884"/>
            <a:ext cx="1047735" cy="1116287"/>
            <a:chOff x="2204200" y="3437475"/>
            <a:chExt cx="1047700" cy="1116250"/>
          </a:xfrm>
        </p:grpSpPr>
        <p:sp>
          <p:nvSpPr>
            <p:cNvPr id="3110" name="Google Shape;3110;p75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5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5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5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5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5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5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5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5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5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5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5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5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5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5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5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5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5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5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5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5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5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5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5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5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5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5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5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5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5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5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5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5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75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75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5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5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5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5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5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文字方塊 99">
            <a:extLst>
              <a:ext uri="{FF2B5EF4-FFF2-40B4-BE49-F238E27FC236}">
                <a16:creationId xmlns:a16="http://schemas.microsoft.com/office/drawing/2014/main" id="{761AA17A-CE42-4B45-BFE9-7F4D6D8A10C5}"/>
              </a:ext>
            </a:extLst>
          </p:cNvPr>
          <p:cNvSpPr txBox="1"/>
          <p:nvPr/>
        </p:nvSpPr>
        <p:spPr>
          <a:xfrm>
            <a:off x="3114906" y="2170769"/>
            <a:ext cx="3028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謝謝觀賞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CC41B4-2B35-4F6D-9B27-AE601826BB83}"/>
              </a:ext>
            </a:extLst>
          </p:cNvPr>
          <p:cNvSpPr/>
          <p:nvPr/>
        </p:nvSpPr>
        <p:spPr>
          <a:xfrm>
            <a:off x="360556" y="946047"/>
            <a:ext cx="63524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2"/>
              </a:rPr>
              <a:t>https://www.oca.gov.tw/ch/home.jsp?id=289&amp;parentpath=0,5&amp;mcustomize=ocamaritime_view.jsp&amp;dataserno=202104150003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https://cas.coa.gov.tw/BM0061/BM0061Detail?Marst_NO=TP13201701240001&amp;Marst_State=3&amp;Marst_AppType_NO=02&amp;Marst_Flow_Status=30&amp;Marst_Verification_ID=46804311&amp;Marst_Type=A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4"/>
              </a:rPr>
              <a:t>https://www.wan-wen.com.tw/edcontent.php?lang=tw&amp;tb=6&amp;id=57#:~:text=%E6%97%97%E9%AD%9A%E5%AF%8C%E5%90%AB%E8%9B%8B%E7%99%BD%E8%B3%AA,%E5%BE%AA%E7%92%B0%EF%BC%8C%E9%99%8D%E4%BD%8E%E8%A1%80%E5%A3%93%E7%9A%84%E5%8A%9F%E8%83%BD%E3%80%82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5"/>
              </a:rPr>
              <a:t>https://699pic.com/tupian-401321993.html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6"/>
              </a:rPr>
              <a:t>https://cookpad.com/tw/%E9%A3%9F%E8%AD%9C/2080527-%E8%94%A5%E7%87%92%E6%97%97%E9%AD%9A%E8%85%B9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CDB9A08-AB23-48E1-855E-A19E865D683B}"/>
              </a:ext>
            </a:extLst>
          </p:cNvPr>
          <p:cNvSpPr txBox="1"/>
          <p:nvPr/>
        </p:nvSpPr>
        <p:spPr>
          <a:xfrm>
            <a:off x="282496" y="245326"/>
            <a:ext cx="483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199251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D7B19C8-578F-4267-9181-FBA30867B0D8}"/>
              </a:ext>
            </a:extLst>
          </p:cNvPr>
          <p:cNvSpPr txBox="1"/>
          <p:nvPr/>
        </p:nvSpPr>
        <p:spPr>
          <a:xfrm>
            <a:off x="282497" y="245326"/>
            <a:ext cx="3583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基本介紹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44C5A2-7284-4563-A766-3C0A0F21BF35}"/>
              </a:ext>
            </a:extLst>
          </p:cNvPr>
          <p:cNvSpPr/>
          <p:nvPr/>
        </p:nvSpPr>
        <p:spPr>
          <a:xfrm>
            <a:off x="709425" y="1430342"/>
            <a:ext cx="484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 魚嘴有如一把利劍，可用它</a:t>
            </a:r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攻擊獵物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CADF0F-5548-4A8D-A2D1-3821202C62E9}"/>
              </a:ext>
            </a:extLst>
          </p:cNvPr>
          <p:cNvSpPr/>
          <p:nvPr/>
        </p:nvSpPr>
        <p:spPr>
          <a:xfrm>
            <a:off x="709425" y="2664635"/>
            <a:ext cx="3485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海中</a:t>
            </a:r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游速最高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的魚類之一。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A8419D-36E7-46DB-8DE9-0EDF243C1DF7}"/>
              </a:ext>
            </a:extLst>
          </p:cNvPr>
          <p:cNvSpPr/>
          <p:nvPr/>
        </p:nvSpPr>
        <p:spPr>
          <a:xfrm>
            <a:off x="709425" y="2045972"/>
            <a:ext cx="4330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 以鯖魚、鰹魚等魚類及烏賊為食。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1A153C-93B6-4C60-BC94-F8D26218E27B}"/>
              </a:ext>
            </a:extLst>
          </p:cNvPr>
          <p:cNvSpPr/>
          <p:nvPr/>
        </p:nvSpPr>
        <p:spPr>
          <a:xfrm>
            <a:off x="709425" y="3283298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雌雄有體型大小的差異。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D001AB7-F4B4-47AD-88EA-74B3CFAB3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7" t="1887" r="17265" b="1007"/>
          <a:stretch/>
        </p:blipFill>
        <p:spPr>
          <a:xfrm>
            <a:off x="5743175" y="1283929"/>
            <a:ext cx="2732316" cy="2575641"/>
          </a:xfrm>
          <a:prstGeom prst="ellipse">
            <a:avLst/>
          </a:prstGeom>
        </p:spPr>
      </p:pic>
      <p:grpSp>
        <p:nvGrpSpPr>
          <p:cNvPr id="12" name="Google Shape;524;p45">
            <a:extLst>
              <a:ext uri="{FF2B5EF4-FFF2-40B4-BE49-F238E27FC236}">
                <a16:creationId xmlns:a16="http://schemas.microsoft.com/office/drawing/2014/main" id="{22A9496E-D6A3-4AC6-8C54-7D8DD7ABA6ED}"/>
              </a:ext>
            </a:extLst>
          </p:cNvPr>
          <p:cNvGrpSpPr/>
          <p:nvPr/>
        </p:nvGrpSpPr>
        <p:grpSpPr>
          <a:xfrm rot="608759">
            <a:off x="4915834" y="3474003"/>
            <a:ext cx="1414409" cy="1009870"/>
            <a:chOff x="253025" y="3205875"/>
            <a:chExt cx="1414450" cy="1009900"/>
          </a:xfrm>
        </p:grpSpPr>
        <p:sp>
          <p:nvSpPr>
            <p:cNvPr id="13" name="Google Shape;525;p45">
              <a:extLst>
                <a:ext uri="{FF2B5EF4-FFF2-40B4-BE49-F238E27FC236}">
                  <a16:creationId xmlns:a16="http://schemas.microsoft.com/office/drawing/2014/main" id="{239D86DB-3048-483F-88E8-5B8F533C8885}"/>
                </a:ext>
              </a:extLst>
            </p:cNvPr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extrusionOk="0">
                  <a:moveTo>
                    <a:pt x="5845" y="0"/>
                  </a:move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6;p45">
              <a:extLst>
                <a:ext uri="{FF2B5EF4-FFF2-40B4-BE49-F238E27FC236}">
                  <a16:creationId xmlns:a16="http://schemas.microsoft.com/office/drawing/2014/main" id="{7025D917-39F1-4CED-9E2C-9578B2E00EE9}"/>
                </a:ext>
              </a:extLst>
            </p:cNvPr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fill="none" extrusionOk="0">
                  <a:moveTo>
                    <a:pt x="5845" y="0"/>
                  </a:moveTo>
                  <a:lnTo>
                    <a:pt x="5845" y="0"/>
                  </a:ln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7;p45">
              <a:extLst>
                <a:ext uri="{FF2B5EF4-FFF2-40B4-BE49-F238E27FC236}">
                  <a16:creationId xmlns:a16="http://schemas.microsoft.com/office/drawing/2014/main" id="{29AC75FA-B97C-44F1-9152-3CA04BCCF860}"/>
                </a:ext>
              </a:extLst>
            </p:cNvPr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extrusionOk="0">
                  <a:moveTo>
                    <a:pt x="4493" y="4573"/>
                  </a:moveTo>
                  <a:lnTo>
                    <a:pt x="4970" y="4653"/>
                  </a:lnTo>
                  <a:lnTo>
                    <a:pt x="5567" y="4772"/>
                  </a:lnTo>
                  <a:lnTo>
                    <a:pt x="6163" y="5011"/>
                  </a:lnTo>
                  <a:lnTo>
                    <a:pt x="6123" y="5209"/>
                  </a:lnTo>
                  <a:lnTo>
                    <a:pt x="6004" y="5686"/>
                  </a:lnTo>
                  <a:lnTo>
                    <a:pt x="5885" y="5965"/>
                  </a:lnTo>
                  <a:lnTo>
                    <a:pt x="5726" y="6283"/>
                  </a:lnTo>
                  <a:lnTo>
                    <a:pt x="5487" y="6561"/>
                  </a:lnTo>
                  <a:lnTo>
                    <a:pt x="5209" y="6839"/>
                  </a:lnTo>
                  <a:lnTo>
                    <a:pt x="4970" y="6760"/>
                  </a:lnTo>
                  <a:lnTo>
                    <a:pt x="4652" y="6601"/>
                  </a:lnTo>
                  <a:lnTo>
                    <a:pt x="4334" y="6402"/>
                  </a:lnTo>
                  <a:lnTo>
                    <a:pt x="3937" y="6124"/>
                  </a:lnTo>
                  <a:lnTo>
                    <a:pt x="3539" y="5766"/>
                  </a:lnTo>
                  <a:lnTo>
                    <a:pt x="3380" y="5567"/>
                  </a:lnTo>
                  <a:lnTo>
                    <a:pt x="3221" y="5329"/>
                  </a:lnTo>
                  <a:lnTo>
                    <a:pt x="3062" y="5050"/>
                  </a:lnTo>
                  <a:lnTo>
                    <a:pt x="2903" y="4772"/>
                  </a:lnTo>
                  <a:lnTo>
                    <a:pt x="3221" y="4653"/>
                  </a:lnTo>
                  <a:lnTo>
                    <a:pt x="3579" y="4573"/>
                  </a:lnTo>
                  <a:close/>
                  <a:moveTo>
                    <a:pt x="8509" y="7515"/>
                  </a:moveTo>
                  <a:lnTo>
                    <a:pt x="8628" y="7555"/>
                  </a:lnTo>
                  <a:lnTo>
                    <a:pt x="8708" y="7635"/>
                  </a:lnTo>
                  <a:lnTo>
                    <a:pt x="8787" y="7714"/>
                  </a:lnTo>
                  <a:lnTo>
                    <a:pt x="8906" y="7913"/>
                  </a:lnTo>
                  <a:lnTo>
                    <a:pt x="8906" y="8112"/>
                  </a:lnTo>
                  <a:lnTo>
                    <a:pt x="8827" y="8311"/>
                  </a:lnTo>
                  <a:lnTo>
                    <a:pt x="8708" y="8470"/>
                  </a:lnTo>
                  <a:lnTo>
                    <a:pt x="8549" y="8549"/>
                  </a:lnTo>
                  <a:lnTo>
                    <a:pt x="8390" y="8589"/>
                  </a:lnTo>
                  <a:lnTo>
                    <a:pt x="8270" y="8549"/>
                  </a:lnTo>
                  <a:lnTo>
                    <a:pt x="8151" y="8509"/>
                  </a:lnTo>
                  <a:lnTo>
                    <a:pt x="8032" y="8430"/>
                  </a:lnTo>
                  <a:lnTo>
                    <a:pt x="7952" y="8350"/>
                  </a:lnTo>
                  <a:lnTo>
                    <a:pt x="7873" y="8152"/>
                  </a:lnTo>
                  <a:lnTo>
                    <a:pt x="7873" y="7953"/>
                  </a:lnTo>
                  <a:lnTo>
                    <a:pt x="7912" y="7754"/>
                  </a:lnTo>
                  <a:lnTo>
                    <a:pt x="8072" y="7635"/>
                  </a:lnTo>
                  <a:lnTo>
                    <a:pt x="8231" y="7555"/>
                  </a:lnTo>
                  <a:lnTo>
                    <a:pt x="8390" y="7515"/>
                  </a:lnTo>
                  <a:close/>
                  <a:moveTo>
                    <a:pt x="2704" y="1"/>
                  </a:move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8;p45">
              <a:extLst>
                <a:ext uri="{FF2B5EF4-FFF2-40B4-BE49-F238E27FC236}">
                  <a16:creationId xmlns:a16="http://schemas.microsoft.com/office/drawing/2014/main" id="{6C4F65EF-9AB7-42CE-9B34-9368865C16D0}"/>
                </a:ext>
              </a:extLst>
            </p:cNvPr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98" y="1034"/>
                  </a:lnTo>
                  <a:lnTo>
                    <a:pt x="279" y="994"/>
                  </a:lnTo>
                  <a:lnTo>
                    <a:pt x="160" y="915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40" y="239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359" y="4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637" y="0"/>
                  </a:lnTo>
                  <a:lnTo>
                    <a:pt x="756" y="40"/>
                  </a:lnTo>
                  <a:lnTo>
                    <a:pt x="836" y="120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1034" y="398"/>
                  </a:lnTo>
                  <a:lnTo>
                    <a:pt x="1034" y="597"/>
                  </a:lnTo>
                  <a:lnTo>
                    <a:pt x="955" y="796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677" y="103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;p45">
              <a:extLst>
                <a:ext uri="{FF2B5EF4-FFF2-40B4-BE49-F238E27FC236}">
                  <a16:creationId xmlns:a16="http://schemas.microsoft.com/office/drawing/2014/main" id="{F276D48F-6470-4348-B958-06A3AFC81A9C}"/>
                </a:ext>
              </a:extLst>
            </p:cNvPr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2307" y="2266"/>
                  </a:moveTo>
                  <a:lnTo>
                    <a:pt x="2307" y="2266"/>
                  </a:lnTo>
                  <a:lnTo>
                    <a:pt x="2068" y="2187"/>
                  </a:lnTo>
                  <a:lnTo>
                    <a:pt x="1750" y="2028"/>
                  </a:lnTo>
                  <a:lnTo>
                    <a:pt x="1432" y="1829"/>
                  </a:lnTo>
                  <a:lnTo>
                    <a:pt x="1035" y="1551"/>
                  </a:lnTo>
                  <a:lnTo>
                    <a:pt x="637" y="1193"/>
                  </a:lnTo>
                  <a:lnTo>
                    <a:pt x="478" y="994"/>
                  </a:lnTo>
                  <a:lnTo>
                    <a:pt x="319" y="756"/>
                  </a:lnTo>
                  <a:lnTo>
                    <a:pt x="160" y="477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19" y="80"/>
                  </a:lnTo>
                  <a:lnTo>
                    <a:pt x="677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591" y="0"/>
                  </a:lnTo>
                  <a:lnTo>
                    <a:pt x="2068" y="80"/>
                  </a:lnTo>
                  <a:lnTo>
                    <a:pt x="2665" y="199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3221" y="636"/>
                  </a:lnTo>
                  <a:lnTo>
                    <a:pt x="3102" y="1113"/>
                  </a:lnTo>
                  <a:lnTo>
                    <a:pt x="2983" y="1392"/>
                  </a:lnTo>
                  <a:lnTo>
                    <a:pt x="2824" y="1710"/>
                  </a:lnTo>
                  <a:lnTo>
                    <a:pt x="2585" y="1988"/>
                  </a:lnTo>
                  <a:lnTo>
                    <a:pt x="2307" y="2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0;p45">
              <a:extLst>
                <a:ext uri="{FF2B5EF4-FFF2-40B4-BE49-F238E27FC236}">
                  <a16:creationId xmlns:a16="http://schemas.microsoft.com/office/drawing/2014/main" id="{A1A9FDDA-2332-4B4E-A752-17FC7AC9092D}"/>
                </a:ext>
              </a:extLst>
            </p:cNvPr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fill="none" extrusionOk="0">
                  <a:moveTo>
                    <a:pt x="2704" y="1"/>
                  </a:moveTo>
                  <a:lnTo>
                    <a:pt x="2704" y="1"/>
                  </a:ln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3022" y="41"/>
                  </a:lnTo>
                  <a:lnTo>
                    <a:pt x="27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1;p45">
              <a:extLst>
                <a:ext uri="{FF2B5EF4-FFF2-40B4-BE49-F238E27FC236}">
                  <a16:creationId xmlns:a16="http://schemas.microsoft.com/office/drawing/2014/main" id="{252B0696-FB6C-4F5E-9D47-CA9D91CEB545}"/>
                </a:ext>
              </a:extLst>
            </p:cNvPr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extrusionOk="0">
                  <a:moveTo>
                    <a:pt x="518" y="0"/>
                  </a:moveTo>
                  <a:lnTo>
                    <a:pt x="359" y="4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2;p45">
              <a:extLst>
                <a:ext uri="{FF2B5EF4-FFF2-40B4-BE49-F238E27FC236}">
                  <a16:creationId xmlns:a16="http://schemas.microsoft.com/office/drawing/2014/main" id="{4CB6173A-E35B-47B3-A256-5AB8F29AD121}"/>
                </a:ext>
              </a:extLst>
            </p:cNvPr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59" y="4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3;p45">
              <a:extLst>
                <a:ext uri="{FF2B5EF4-FFF2-40B4-BE49-F238E27FC236}">
                  <a16:creationId xmlns:a16="http://schemas.microsoft.com/office/drawing/2014/main" id="{F40B1121-D3F1-4DEC-8C32-A5F18F3A6479}"/>
                </a:ext>
              </a:extLst>
            </p:cNvPr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extrusionOk="0">
                  <a:moveTo>
                    <a:pt x="677" y="0"/>
                  </a:moveTo>
                  <a:lnTo>
                    <a:pt x="319" y="80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4;p45">
              <a:extLst>
                <a:ext uri="{FF2B5EF4-FFF2-40B4-BE49-F238E27FC236}">
                  <a16:creationId xmlns:a16="http://schemas.microsoft.com/office/drawing/2014/main" id="{FD4852FA-68CE-418F-95C2-21081E8389CE}"/>
                </a:ext>
              </a:extLst>
            </p:cNvPr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677" y="0"/>
                  </a:lnTo>
                  <a:lnTo>
                    <a:pt x="319" y="80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5;p45">
              <a:extLst>
                <a:ext uri="{FF2B5EF4-FFF2-40B4-BE49-F238E27FC236}">
                  <a16:creationId xmlns:a16="http://schemas.microsoft.com/office/drawing/2014/main" id="{C371B4D9-05E3-4BDB-9D1C-04921A923D21}"/>
                </a:ext>
              </a:extLst>
            </p:cNvPr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extrusionOk="0">
                  <a:moveTo>
                    <a:pt x="2585" y="0"/>
                  </a:move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6;p45">
              <a:extLst>
                <a:ext uri="{FF2B5EF4-FFF2-40B4-BE49-F238E27FC236}">
                  <a16:creationId xmlns:a16="http://schemas.microsoft.com/office/drawing/2014/main" id="{F6A9260C-9C7D-4274-8847-C215AEAFA5BB}"/>
                </a:ext>
              </a:extLst>
            </p:cNvPr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fill="none" extrusionOk="0">
                  <a:moveTo>
                    <a:pt x="2585" y="0"/>
                  </a:moveTo>
                  <a:lnTo>
                    <a:pt x="2585" y="0"/>
                  </a:ln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7;p45">
              <a:extLst>
                <a:ext uri="{FF2B5EF4-FFF2-40B4-BE49-F238E27FC236}">
                  <a16:creationId xmlns:a16="http://schemas.microsoft.com/office/drawing/2014/main" id="{8987D80C-45C4-4F6B-AFD2-C623DF18FF0A}"/>
                </a:ext>
              </a:extLst>
            </p:cNvPr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extrusionOk="0">
                  <a:moveTo>
                    <a:pt x="1789" y="2028"/>
                  </a:moveTo>
                  <a:lnTo>
                    <a:pt x="2187" y="2068"/>
                  </a:lnTo>
                  <a:lnTo>
                    <a:pt x="2465" y="2148"/>
                  </a:lnTo>
                  <a:lnTo>
                    <a:pt x="2744" y="2227"/>
                  </a:lnTo>
                  <a:lnTo>
                    <a:pt x="2704" y="2307"/>
                  </a:lnTo>
                  <a:lnTo>
                    <a:pt x="2664" y="2545"/>
                  </a:lnTo>
                  <a:lnTo>
                    <a:pt x="2505" y="2823"/>
                  </a:lnTo>
                  <a:lnTo>
                    <a:pt x="2426" y="2943"/>
                  </a:lnTo>
                  <a:lnTo>
                    <a:pt x="2306" y="3062"/>
                  </a:lnTo>
                  <a:lnTo>
                    <a:pt x="2187" y="3022"/>
                  </a:lnTo>
                  <a:lnTo>
                    <a:pt x="1909" y="2863"/>
                  </a:lnTo>
                  <a:lnTo>
                    <a:pt x="1710" y="2744"/>
                  </a:lnTo>
                  <a:lnTo>
                    <a:pt x="1551" y="2585"/>
                  </a:lnTo>
                  <a:lnTo>
                    <a:pt x="1392" y="2386"/>
                  </a:lnTo>
                  <a:lnTo>
                    <a:pt x="1273" y="2148"/>
                  </a:lnTo>
                  <a:lnTo>
                    <a:pt x="1392" y="2108"/>
                  </a:lnTo>
                  <a:lnTo>
                    <a:pt x="1551" y="2068"/>
                  </a:lnTo>
                  <a:lnTo>
                    <a:pt x="1789" y="2028"/>
                  </a:lnTo>
                  <a:close/>
                  <a:moveTo>
                    <a:pt x="3698" y="3340"/>
                  </a:moveTo>
                  <a:lnTo>
                    <a:pt x="3817" y="3380"/>
                  </a:lnTo>
                  <a:lnTo>
                    <a:pt x="3897" y="3460"/>
                  </a:lnTo>
                  <a:lnTo>
                    <a:pt x="3936" y="3539"/>
                  </a:lnTo>
                  <a:lnTo>
                    <a:pt x="3936" y="3619"/>
                  </a:lnTo>
                  <a:lnTo>
                    <a:pt x="3897" y="3698"/>
                  </a:lnTo>
                  <a:lnTo>
                    <a:pt x="3857" y="3778"/>
                  </a:lnTo>
                  <a:lnTo>
                    <a:pt x="3777" y="3817"/>
                  </a:lnTo>
                  <a:lnTo>
                    <a:pt x="3618" y="3817"/>
                  </a:lnTo>
                  <a:lnTo>
                    <a:pt x="3499" y="3738"/>
                  </a:lnTo>
                  <a:lnTo>
                    <a:pt x="3459" y="3658"/>
                  </a:lnTo>
                  <a:lnTo>
                    <a:pt x="3459" y="3579"/>
                  </a:lnTo>
                  <a:lnTo>
                    <a:pt x="3499" y="3460"/>
                  </a:lnTo>
                  <a:lnTo>
                    <a:pt x="3579" y="3420"/>
                  </a:lnTo>
                  <a:lnTo>
                    <a:pt x="3618" y="3380"/>
                  </a:lnTo>
                  <a:lnTo>
                    <a:pt x="3698" y="3340"/>
                  </a:lnTo>
                  <a:close/>
                  <a:moveTo>
                    <a:pt x="1193" y="1"/>
                  </a:move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8;p45">
              <a:extLst>
                <a:ext uri="{FF2B5EF4-FFF2-40B4-BE49-F238E27FC236}">
                  <a16:creationId xmlns:a16="http://schemas.microsoft.com/office/drawing/2014/main" id="{F6AE58C1-1C12-413B-84EB-CBB8BEE7ABD3}"/>
                </a:ext>
              </a:extLst>
            </p:cNvPr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7"/>
                  </a:moveTo>
                  <a:lnTo>
                    <a:pt x="239" y="477"/>
                  </a:lnTo>
                  <a:lnTo>
                    <a:pt x="159" y="477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0" y="318"/>
                  </a:lnTo>
                  <a:lnTo>
                    <a:pt x="0" y="239"/>
                  </a:lnTo>
                  <a:lnTo>
                    <a:pt x="40" y="12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59" y="4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358" y="4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77" y="199"/>
                  </a:lnTo>
                  <a:lnTo>
                    <a:pt x="477" y="279"/>
                  </a:lnTo>
                  <a:lnTo>
                    <a:pt x="438" y="358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318" y="477"/>
                  </a:lnTo>
                  <a:lnTo>
                    <a:pt x="239" y="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9;p45">
              <a:extLst>
                <a:ext uri="{FF2B5EF4-FFF2-40B4-BE49-F238E27FC236}">
                  <a16:creationId xmlns:a16="http://schemas.microsoft.com/office/drawing/2014/main" id="{04F2EA8B-44FA-4E9F-8ACC-59B7AE7B41E2}"/>
                </a:ext>
              </a:extLst>
            </p:cNvPr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1034" y="1034"/>
                  </a:moveTo>
                  <a:lnTo>
                    <a:pt x="1034" y="1034"/>
                  </a:lnTo>
                  <a:lnTo>
                    <a:pt x="915" y="994"/>
                  </a:lnTo>
                  <a:lnTo>
                    <a:pt x="637" y="835"/>
                  </a:lnTo>
                  <a:lnTo>
                    <a:pt x="438" y="716"/>
                  </a:lnTo>
                  <a:lnTo>
                    <a:pt x="279" y="557"/>
                  </a:lnTo>
                  <a:lnTo>
                    <a:pt x="120" y="358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80"/>
                  </a:lnTo>
                  <a:lnTo>
                    <a:pt x="279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915" y="40"/>
                  </a:lnTo>
                  <a:lnTo>
                    <a:pt x="1193" y="120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432" y="279"/>
                  </a:lnTo>
                  <a:lnTo>
                    <a:pt x="1392" y="517"/>
                  </a:lnTo>
                  <a:lnTo>
                    <a:pt x="1233" y="795"/>
                  </a:lnTo>
                  <a:lnTo>
                    <a:pt x="1154" y="915"/>
                  </a:lnTo>
                  <a:lnTo>
                    <a:pt x="1034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45">
              <a:extLst>
                <a:ext uri="{FF2B5EF4-FFF2-40B4-BE49-F238E27FC236}">
                  <a16:creationId xmlns:a16="http://schemas.microsoft.com/office/drawing/2014/main" id="{4119FBFB-61E8-4E56-9367-3F7D2831820F}"/>
                </a:ext>
              </a:extLst>
            </p:cNvPr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fill="none" extrusionOk="0">
                  <a:moveTo>
                    <a:pt x="1193" y="1"/>
                  </a:moveTo>
                  <a:lnTo>
                    <a:pt x="1193" y="1"/>
                  </a:ln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1;p45">
              <a:extLst>
                <a:ext uri="{FF2B5EF4-FFF2-40B4-BE49-F238E27FC236}">
                  <a16:creationId xmlns:a16="http://schemas.microsoft.com/office/drawing/2014/main" id="{C3C25F4A-A543-451C-8D25-304D9428A4ED}"/>
                </a:ext>
              </a:extLst>
            </p:cNvPr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39" y="0"/>
                  </a:moveTo>
                  <a:lnTo>
                    <a:pt x="159" y="4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2;p45">
              <a:extLst>
                <a:ext uri="{FF2B5EF4-FFF2-40B4-BE49-F238E27FC236}">
                  <a16:creationId xmlns:a16="http://schemas.microsoft.com/office/drawing/2014/main" id="{D0C8686C-A804-4238-823C-887773DCE840}"/>
                </a:ext>
              </a:extLst>
            </p:cNvPr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15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239" y="477"/>
                  </a:lnTo>
                  <a:lnTo>
                    <a:pt x="23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3;p45">
              <a:extLst>
                <a:ext uri="{FF2B5EF4-FFF2-40B4-BE49-F238E27FC236}">
                  <a16:creationId xmlns:a16="http://schemas.microsoft.com/office/drawing/2014/main" id="{4EB8814F-323E-4D5C-A5F8-76B14AE6B47C}"/>
                </a:ext>
              </a:extLst>
            </p:cNvPr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extrusionOk="0">
                  <a:moveTo>
                    <a:pt x="517" y="0"/>
                  </a:move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4;p45">
              <a:extLst>
                <a:ext uri="{FF2B5EF4-FFF2-40B4-BE49-F238E27FC236}">
                  <a16:creationId xmlns:a16="http://schemas.microsoft.com/office/drawing/2014/main" id="{A50C152F-57EB-4A4D-9D29-FE6A7C826F5F}"/>
                </a:ext>
              </a:extLst>
            </p:cNvPr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5;p45">
              <a:extLst>
                <a:ext uri="{FF2B5EF4-FFF2-40B4-BE49-F238E27FC236}">
                  <a16:creationId xmlns:a16="http://schemas.microsoft.com/office/drawing/2014/main" id="{E60D8A74-3E62-4EDC-A5FC-732D3EEAA163}"/>
                </a:ext>
              </a:extLst>
            </p:cNvPr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extrusionOk="0">
                  <a:moveTo>
                    <a:pt x="3897" y="1"/>
                  </a:move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6;p45">
              <a:extLst>
                <a:ext uri="{FF2B5EF4-FFF2-40B4-BE49-F238E27FC236}">
                  <a16:creationId xmlns:a16="http://schemas.microsoft.com/office/drawing/2014/main" id="{58EF00AA-CA71-45DF-9437-92BD52457145}"/>
                </a:ext>
              </a:extLst>
            </p:cNvPr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fill="none" extrusionOk="0">
                  <a:moveTo>
                    <a:pt x="3897" y="1"/>
                  </a:moveTo>
                  <a:lnTo>
                    <a:pt x="3897" y="1"/>
                  </a:ln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3698" y="6123"/>
                  </a:lnTo>
                  <a:lnTo>
                    <a:pt x="3698" y="6123"/>
                  </a:lnTo>
                  <a:lnTo>
                    <a:pt x="4135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7;p45">
              <a:extLst>
                <a:ext uri="{FF2B5EF4-FFF2-40B4-BE49-F238E27FC236}">
                  <a16:creationId xmlns:a16="http://schemas.microsoft.com/office/drawing/2014/main" id="{899A1EA2-4AAC-499A-8351-1F22E5A73BE3}"/>
                </a:ext>
              </a:extLst>
            </p:cNvPr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extrusionOk="0">
                  <a:moveTo>
                    <a:pt x="4255" y="3300"/>
                  </a:moveTo>
                  <a:lnTo>
                    <a:pt x="4692" y="3340"/>
                  </a:lnTo>
                  <a:lnTo>
                    <a:pt x="5209" y="3380"/>
                  </a:lnTo>
                  <a:lnTo>
                    <a:pt x="5209" y="3539"/>
                  </a:lnTo>
                  <a:lnTo>
                    <a:pt x="5169" y="3936"/>
                  </a:lnTo>
                  <a:lnTo>
                    <a:pt x="5129" y="4175"/>
                  </a:lnTo>
                  <a:lnTo>
                    <a:pt x="5050" y="4453"/>
                  </a:lnTo>
                  <a:lnTo>
                    <a:pt x="4931" y="4732"/>
                  </a:lnTo>
                  <a:lnTo>
                    <a:pt x="4732" y="4970"/>
                  </a:lnTo>
                  <a:lnTo>
                    <a:pt x="4533" y="4930"/>
                  </a:lnTo>
                  <a:lnTo>
                    <a:pt x="4255" y="4891"/>
                  </a:lnTo>
                  <a:lnTo>
                    <a:pt x="3976" y="4771"/>
                  </a:lnTo>
                  <a:lnTo>
                    <a:pt x="3618" y="4612"/>
                  </a:lnTo>
                  <a:lnTo>
                    <a:pt x="3261" y="4374"/>
                  </a:lnTo>
                  <a:lnTo>
                    <a:pt x="2943" y="4095"/>
                  </a:lnTo>
                  <a:lnTo>
                    <a:pt x="2784" y="3897"/>
                  </a:lnTo>
                  <a:lnTo>
                    <a:pt x="2624" y="3698"/>
                  </a:lnTo>
                  <a:lnTo>
                    <a:pt x="2744" y="3658"/>
                  </a:lnTo>
                  <a:lnTo>
                    <a:pt x="3022" y="3499"/>
                  </a:lnTo>
                  <a:lnTo>
                    <a:pt x="3261" y="3420"/>
                  </a:lnTo>
                  <a:lnTo>
                    <a:pt x="3539" y="3380"/>
                  </a:lnTo>
                  <a:lnTo>
                    <a:pt x="3857" y="3340"/>
                  </a:lnTo>
                  <a:lnTo>
                    <a:pt x="4255" y="3300"/>
                  </a:lnTo>
                  <a:close/>
                  <a:moveTo>
                    <a:pt x="7356" y="5010"/>
                  </a:moveTo>
                  <a:lnTo>
                    <a:pt x="7515" y="5050"/>
                  </a:lnTo>
                  <a:lnTo>
                    <a:pt x="7674" y="5129"/>
                  </a:lnTo>
                  <a:lnTo>
                    <a:pt x="7753" y="5248"/>
                  </a:lnTo>
                  <a:lnTo>
                    <a:pt x="7793" y="5407"/>
                  </a:lnTo>
                  <a:lnTo>
                    <a:pt x="7753" y="5567"/>
                  </a:lnTo>
                  <a:lnTo>
                    <a:pt x="7674" y="5726"/>
                  </a:lnTo>
                  <a:lnTo>
                    <a:pt x="7555" y="5805"/>
                  </a:lnTo>
                  <a:lnTo>
                    <a:pt x="7356" y="5845"/>
                  </a:lnTo>
                  <a:lnTo>
                    <a:pt x="7237" y="5805"/>
                  </a:lnTo>
                  <a:lnTo>
                    <a:pt x="7078" y="5726"/>
                  </a:lnTo>
                  <a:lnTo>
                    <a:pt x="6998" y="5606"/>
                  </a:lnTo>
                  <a:lnTo>
                    <a:pt x="6958" y="5447"/>
                  </a:lnTo>
                  <a:lnTo>
                    <a:pt x="6998" y="5288"/>
                  </a:lnTo>
                  <a:lnTo>
                    <a:pt x="7078" y="5129"/>
                  </a:lnTo>
                  <a:lnTo>
                    <a:pt x="7197" y="5050"/>
                  </a:lnTo>
                  <a:lnTo>
                    <a:pt x="7356" y="5010"/>
                  </a:lnTo>
                  <a:close/>
                  <a:moveTo>
                    <a:pt x="1988" y="0"/>
                  </a:move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8;p45">
              <a:extLst>
                <a:ext uri="{FF2B5EF4-FFF2-40B4-BE49-F238E27FC236}">
                  <a16:creationId xmlns:a16="http://schemas.microsoft.com/office/drawing/2014/main" id="{07A769B8-0161-42CB-ABA3-2044AE09D5C2}"/>
                </a:ext>
              </a:extLst>
            </p:cNvPr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279" y="796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40" y="597"/>
                  </a:lnTo>
                  <a:lnTo>
                    <a:pt x="0" y="438"/>
                  </a:lnTo>
                  <a:lnTo>
                    <a:pt x="40" y="279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23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57" y="41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795" y="239"/>
                  </a:lnTo>
                  <a:lnTo>
                    <a:pt x="835" y="398"/>
                  </a:lnTo>
                  <a:lnTo>
                    <a:pt x="795" y="558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597" y="79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9;p45">
              <a:extLst>
                <a:ext uri="{FF2B5EF4-FFF2-40B4-BE49-F238E27FC236}">
                  <a16:creationId xmlns:a16="http://schemas.microsoft.com/office/drawing/2014/main" id="{D7D184CD-B7C4-480C-9269-83677E3B9E7A}"/>
                </a:ext>
              </a:extLst>
            </p:cNvPr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2108" y="1670"/>
                  </a:moveTo>
                  <a:lnTo>
                    <a:pt x="2108" y="1670"/>
                  </a:lnTo>
                  <a:lnTo>
                    <a:pt x="1909" y="1630"/>
                  </a:lnTo>
                  <a:lnTo>
                    <a:pt x="1631" y="1591"/>
                  </a:lnTo>
                  <a:lnTo>
                    <a:pt x="1352" y="1471"/>
                  </a:lnTo>
                  <a:lnTo>
                    <a:pt x="994" y="1312"/>
                  </a:lnTo>
                  <a:lnTo>
                    <a:pt x="637" y="1074"/>
                  </a:lnTo>
                  <a:lnTo>
                    <a:pt x="319" y="795"/>
                  </a:lnTo>
                  <a:lnTo>
                    <a:pt x="160" y="59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20" y="358"/>
                  </a:lnTo>
                  <a:lnTo>
                    <a:pt x="398" y="199"/>
                  </a:lnTo>
                  <a:lnTo>
                    <a:pt x="637" y="120"/>
                  </a:lnTo>
                  <a:lnTo>
                    <a:pt x="915" y="80"/>
                  </a:lnTo>
                  <a:lnTo>
                    <a:pt x="1233" y="4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2068" y="40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585" y="239"/>
                  </a:lnTo>
                  <a:lnTo>
                    <a:pt x="2545" y="636"/>
                  </a:lnTo>
                  <a:lnTo>
                    <a:pt x="2505" y="875"/>
                  </a:lnTo>
                  <a:lnTo>
                    <a:pt x="2426" y="1153"/>
                  </a:lnTo>
                  <a:lnTo>
                    <a:pt x="2307" y="1432"/>
                  </a:lnTo>
                  <a:lnTo>
                    <a:pt x="2108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0;p45">
              <a:extLst>
                <a:ext uri="{FF2B5EF4-FFF2-40B4-BE49-F238E27FC236}">
                  <a16:creationId xmlns:a16="http://schemas.microsoft.com/office/drawing/2014/main" id="{E83147E1-F8AB-466D-AF7B-539AAEF1BCED}"/>
                </a:ext>
              </a:extLst>
            </p:cNvPr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fill="none" extrusionOk="0">
                  <a:moveTo>
                    <a:pt x="1988" y="0"/>
                  </a:moveTo>
                  <a:lnTo>
                    <a:pt x="1988" y="0"/>
                  </a:lnTo>
                  <a:lnTo>
                    <a:pt x="1988" y="0"/>
                  </a:lnTo>
                  <a:lnTo>
                    <a:pt x="1988" y="0"/>
                  </a:ln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2267" y="40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1;p45">
              <a:extLst>
                <a:ext uri="{FF2B5EF4-FFF2-40B4-BE49-F238E27FC236}">
                  <a16:creationId xmlns:a16="http://schemas.microsoft.com/office/drawing/2014/main" id="{0A217430-B966-4C98-9D2A-D553E3975344}"/>
                </a:ext>
              </a:extLst>
            </p:cNvPr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41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2;p45">
              <a:extLst>
                <a:ext uri="{FF2B5EF4-FFF2-40B4-BE49-F238E27FC236}">
                  <a16:creationId xmlns:a16="http://schemas.microsoft.com/office/drawing/2014/main" id="{4B80A7F1-0FE7-46A1-8843-548665E11CDC}"/>
                </a:ext>
              </a:extLst>
            </p:cNvPr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4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53;p45">
              <a:extLst>
                <a:ext uri="{FF2B5EF4-FFF2-40B4-BE49-F238E27FC236}">
                  <a16:creationId xmlns:a16="http://schemas.microsoft.com/office/drawing/2014/main" id="{02E6A876-C3F5-4BF0-B925-EFDF4C9D9E76}"/>
                </a:ext>
              </a:extLst>
            </p:cNvPr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extrusionOk="0">
                  <a:moveTo>
                    <a:pt x="1631" y="0"/>
                  </a:move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54;p45">
              <a:extLst>
                <a:ext uri="{FF2B5EF4-FFF2-40B4-BE49-F238E27FC236}">
                  <a16:creationId xmlns:a16="http://schemas.microsoft.com/office/drawing/2014/main" id="{1C9156C7-F2E6-449A-86D4-CA14E3ED76F4}"/>
                </a:ext>
              </a:extLst>
            </p:cNvPr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1631" y="0"/>
                  </a:moveTo>
                  <a:lnTo>
                    <a:pt x="1631" y="0"/>
                  </a:ln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55;p45">
              <a:extLst>
                <a:ext uri="{FF2B5EF4-FFF2-40B4-BE49-F238E27FC236}">
                  <a16:creationId xmlns:a16="http://schemas.microsoft.com/office/drawing/2014/main" id="{025F672C-AA3D-47FD-9DB5-D48DC270CB12}"/>
                </a:ext>
              </a:extLst>
            </p:cNvPr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extrusionOk="0">
                  <a:moveTo>
                    <a:pt x="4772" y="1"/>
                  </a:move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6;p45">
              <a:extLst>
                <a:ext uri="{FF2B5EF4-FFF2-40B4-BE49-F238E27FC236}">
                  <a16:creationId xmlns:a16="http://schemas.microsoft.com/office/drawing/2014/main" id="{47875937-95B0-45D7-9591-ED4E59D71F3D}"/>
                </a:ext>
              </a:extLst>
            </p:cNvPr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fill="none" extrusionOk="0">
                  <a:moveTo>
                    <a:pt x="4772" y="1"/>
                  </a:moveTo>
                  <a:lnTo>
                    <a:pt x="4772" y="1"/>
                  </a:ln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994" y="3062"/>
                  </a:lnTo>
                  <a:lnTo>
                    <a:pt x="994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57;p45">
              <a:extLst>
                <a:ext uri="{FF2B5EF4-FFF2-40B4-BE49-F238E27FC236}">
                  <a16:creationId xmlns:a16="http://schemas.microsoft.com/office/drawing/2014/main" id="{EA515ACB-52B3-4AB6-B5C1-8F6B438DD936}"/>
                </a:ext>
              </a:extLst>
            </p:cNvPr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extrusionOk="0">
                  <a:moveTo>
                    <a:pt x="3381" y="3658"/>
                  </a:moveTo>
                  <a:lnTo>
                    <a:pt x="3778" y="3737"/>
                  </a:lnTo>
                  <a:lnTo>
                    <a:pt x="4255" y="3857"/>
                  </a:lnTo>
                  <a:lnTo>
                    <a:pt x="4812" y="4056"/>
                  </a:lnTo>
                  <a:lnTo>
                    <a:pt x="4772" y="4215"/>
                  </a:lnTo>
                  <a:lnTo>
                    <a:pt x="4653" y="4612"/>
                  </a:lnTo>
                  <a:lnTo>
                    <a:pt x="4534" y="4811"/>
                  </a:lnTo>
                  <a:lnTo>
                    <a:pt x="4414" y="5089"/>
                  </a:lnTo>
                  <a:lnTo>
                    <a:pt x="4215" y="5288"/>
                  </a:lnTo>
                  <a:lnTo>
                    <a:pt x="4017" y="5527"/>
                  </a:lnTo>
                  <a:lnTo>
                    <a:pt x="3778" y="5407"/>
                  </a:lnTo>
                  <a:lnTo>
                    <a:pt x="3579" y="5288"/>
                  </a:lnTo>
                  <a:lnTo>
                    <a:pt x="3301" y="5129"/>
                  </a:lnTo>
                  <a:lnTo>
                    <a:pt x="2983" y="4890"/>
                  </a:lnTo>
                  <a:lnTo>
                    <a:pt x="2705" y="4612"/>
                  </a:lnTo>
                  <a:lnTo>
                    <a:pt x="2466" y="4215"/>
                  </a:lnTo>
                  <a:lnTo>
                    <a:pt x="2347" y="4016"/>
                  </a:lnTo>
                  <a:lnTo>
                    <a:pt x="2227" y="3777"/>
                  </a:lnTo>
                  <a:lnTo>
                    <a:pt x="2426" y="3737"/>
                  </a:lnTo>
                  <a:lnTo>
                    <a:pt x="2665" y="3658"/>
                  </a:lnTo>
                  <a:close/>
                  <a:moveTo>
                    <a:pt x="6442" y="6123"/>
                  </a:moveTo>
                  <a:lnTo>
                    <a:pt x="6561" y="6163"/>
                  </a:lnTo>
                  <a:lnTo>
                    <a:pt x="6641" y="6203"/>
                  </a:lnTo>
                  <a:lnTo>
                    <a:pt x="6720" y="6242"/>
                  </a:lnTo>
                  <a:lnTo>
                    <a:pt x="6800" y="6322"/>
                  </a:lnTo>
                  <a:lnTo>
                    <a:pt x="6879" y="6481"/>
                  </a:lnTo>
                  <a:lnTo>
                    <a:pt x="6879" y="6640"/>
                  </a:lnTo>
                  <a:lnTo>
                    <a:pt x="6800" y="6799"/>
                  </a:lnTo>
                  <a:lnTo>
                    <a:pt x="6681" y="6918"/>
                  </a:lnTo>
                  <a:lnTo>
                    <a:pt x="6561" y="6958"/>
                  </a:lnTo>
                  <a:lnTo>
                    <a:pt x="6362" y="6958"/>
                  </a:lnTo>
                  <a:lnTo>
                    <a:pt x="6243" y="6918"/>
                  </a:lnTo>
                  <a:lnTo>
                    <a:pt x="6164" y="6878"/>
                  </a:lnTo>
                  <a:lnTo>
                    <a:pt x="6124" y="6799"/>
                  </a:lnTo>
                  <a:lnTo>
                    <a:pt x="6044" y="6640"/>
                  </a:lnTo>
                  <a:lnTo>
                    <a:pt x="6044" y="6481"/>
                  </a:lnTo>
                  <a:lnTo>
                    <a:pt x="6124" y="6322"/>
                  </a:lnTo>
                  <a:lnTo>
                    <a:pt x="6203" y="6203"/>
                  </a:lnTo>
                  <a:lnTo>
                    <a:pt x="6323" y="6163"/>
                  </a:lnTo>
                  <a:lnTo>
                    <a:pt x="6442" y="6123"/>
                  </a:lnTo>
                  <a:close/>
                  <a:moveTo>
                    <a:pt x="2188" y="0"/>
                  </a:move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58;p45">
              <a:extLst>
                <a:ext uri="{FF2B5EF4-FFF2-40B4-BE49-F238E27FC236}">
                  <a16:creationId xmlns:a16="http://schemas.microsoft.com/office/drawing/2014/main" id="{EAAAE09B-EE21-4E4A-85F2-C31BD26F049A}"/>
                </a:ext>
              </a:extLst>
            </p:cNvPr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318" y="836"/>
                  </a:lnTo>
                  <a:lnTo>
                    <a:pt x="199" y="796"/>
                  </a:lnTo>
                  <a:lnTo>
                    <a:pt x="120" y="756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0" y="518"/>
                  </a:lnTo>
                  <a:lnTo>
                    <a:pt x="0" y="359"/>
                  </a:lnTo>
                  <a:lnTo>
                    <a:pt x="80" y="20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27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41"/>
                  </a:lnTo>
                  <a:lnTo>
                    <a:pt x="597" y="81"/>
                  </a:lnTo>
                  <a:lnTo>
                    <a:pt x="676" y="120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835" y="359"/>
                  </a:lnTo>
                  <a:lnTo>
                    <a:pt x="835" y="518"/>
                  </a:lnTo>
                  <a:lnTo>
                    <a:pt x="756" y="677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517" y="83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59;p45">
              <a:extLst>
                <a:ext uri="{FF2B5EF4-FFF2-40B4-BE49-F238E27FC236}">
                  <a16:creationId xmlns:a16="http://schemas.microsoft.com/office/drawing/2014/main" id="{9D9BE6C2-DB35-415E-A176-BE7C3A0D5BB1}"/>
                </a:ext>
              </a:extLst>
            </p:cNvPr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1790" y="1870"/>
                  </a:moveTo>
                  <a:lnTo>
                    <a:pt x="1790" y="1870"/>
                  </a:lnTo>
                  <a:lnTo>
                    <a:pt x="1551" y="1750"/>
                  </a:lnTo>
                  <a:lnTo>
                    <a:pt x="1352" y="1631"/>
                  </a:lnTo>
                  <a:lnTo>
                    <a:pt x="1074" y="1472"/>
                  </a:lnTo>
                  <a:lnTo>
                    <a:pt x="756" y="1233"/>
                  </a:lnTo>
                  <a:lnTo>
                    <a:pt x="478" y="955"/>
                  </a:lnTo>
                  <a:lnTo>
                    <a:pt x="239" y="558"/>
                  </a:lnTo>
                  <a:lnTo>
                    <a:pt x="120" y="35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99" y="80"/>
                  </a:lnTo>
                  <a:lnTo>
                    <a:pt x="438" y="1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1154" y="1"/>
                  </a:lnTo>
                  <a:lnTo>
                    <a:pt x="1551" y="80"/>
                  </a:lnTo>
                  <a:lnTo>
                    <a:pt x="2028" y="200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545" y="558"/>
                  </a:lnTo>
                  <a:lnTo>
                    <a:pt x="2426" y="955"/>
                  </a:lnTo>
                  <a:lnTo>
                    <a:pt x="2307" y="1154"/>
                  </a:lnTo>
                  <a:lnTo>
                    <a:pt x="2187" y="1432"/>
                  </a:lnTo>
                  <a:lnTo>
                    <a:pt x="1988" y="1631"/>
                  </a:lnTo>
                  <a:lnTo>
                    <a:pt x="1790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0;p45">
              <a:extLst>
                <a:ext uri="{FF2B5EF4-FFF2-40B4-BE49-F238E27FC236}">
                  <a16:creationId xmlns:a16="http://schemas.microsoft.com/office/drawing/2014/main" id="{4F6098DE-7067-4322-BCEC-2B8B59E4F537}"/>
                </a:ext>
              </a:extLst>
            </p:cNvPr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fill="none" extrusionOk="0">
                  <a:moveTo>
                    <a:pt x="2188" y="0"/>
                  </a:moveTo>
                  <a:lnTo>
                    <a:pt x="2188" y="0"/>
                  </a:ln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466" y="40"/>
                  </a:lnTo>
                  <a:lnTo>
                    <a:pt x="21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1;p45">
              <a:extLst>
                <a:ext uri="{FF2B5EF4-FFF2-40B4-BE49-F238E27FC236}">
                  <a16:creationId xmlns:a16="http://schemas.microsoft.com/office/drawing/2014/main" id="{551A7D83-DD5A-40D3-AD08-D8B17507C6A0}"/>
                </a:ext>
              </a:extLst>
            </p:cNvPr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79" y="4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2;p45">
              <a:extLst>
                <a:ext uri="{FF2B5EF4-FFF2-40B4-BE49-F238E27FC236}">
                  <a16:creationId xmlns:a16="http://schemas.microsoft.com/office/drawing/2014/main" id="{0BB76893-A9D1-4D0E-AF42-B5853FA50F4F}"/>
                </a:ext>
              </a:extLst>
            </p:cNvPr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79" y="41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3;p45">
              <a:extLst>
                <a:ext uri="{FF2B5EF4-FFF2-40B4-BE49-F238E27FC236}">
                  <a16:creationId xmlns:a16="http://schemas.microsoft.com/office/drawing/2014/main" id="{2C37D48C-23F3-4542-A88F-E04BC03D9E4A}"/>
                </a:ext>
              </a:extLst>
            </p:cNvPr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extrusionOk="0">
                  <a:moveTo>
                    <a:pt x="438" y="1"/>
                  </a:moveTo>
                  <a:lnTo>
                    <a:pt x="199" y="8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4;p45">
              <a:extLst>
                <a:ext uri="{FF2B5EF4-FFF2-40B4-BE49-F238E27FC236}">
                  <a16:creationId xmlns:a16="http://schemas.microsoft.com/office/drawing/2014/main" id="{FE6CA012-4445-4CF2-851A-F274E414EF98}"/>
                </a:ext>
              </a:extLst>
            </p:cNvPr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38" y="1"/>
                  </a:lnTo>
                  <a:lnTo>
                    <a:pt x="199" y="8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5;p45">
              <a:extLst>
                <a:ext uri="{FF2B5EF4-FFF2-40B4-BE49-F238E27FC236}">
                  <a16:creationId xmlns:a16="http://schemas.microsoft.com/office/drawing/2014/main" id="{72C3D6B8-08F1-4F0D-ACFA-37682BB9C38D}"/>
                </a:ext>
              </a:extLst>
            </p:cNvPr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extrusionOk="0">
                  <a:moveTo>
                    <a:pt x="4494" y="0"/>
                  </a:move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6;p45">
              <a:extLst>
                <a:ext uri="{FF2B5EF4-FFF2-40B4-BE49-F238E27FC236}">
                  <a16:creationId xmlns:a16="http://schemas.microsoft.com/office/drawing/2014/main" id="{BD7B0065-29D1-4A66-8E27-C4AF5A819A4C}"/>
                </a:ext>
              </a:extLst>
            </p:cNvPr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fill="none" extrusionOk="0">
                  <a:moveTo>
                    <a:pt x="4494" y="0"/>
                  </a:moveTo>
                  <a:lnTo>
                    <a:pt x="4494" y="0"/>
                  </a:ln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7;p45">
              <a:extLst>
                <a:ext uri="{FF2B5EF4-FFF2-40B4-BE49-F238E27FC236}">
                  <a16:creationId xmlns:a16="http://schemas.microsoft.com/office/drawing/2014/main" id="{C156C0DC-67D2-45D7-A8F1-67CD3E031C0B}"/>
                </a:ext>
              </a:extLst>
            </p:cNvPr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extrusionOk="0">
                  <a:moveTo>
                    <a:pt x="2068" y="3142"/>
                  </a:moveTo>
                  <a:lnTo>
                    <a:pt x="2466" y="3261"/>
                  </a:lnTo>
                  <a:lnTo>
                    <a:pt x="2982" y="3460"/>
                  </a:lnTo>
                  <a:lnTo>
                    <a:pt x="3301" y="3619"/>
                  </a:lnTo>
                  <a:lnTo>
                    <a:pt x="3579" y="3818"/>
                  </a:lnTo>
                  <a:lnTo>
                    <a:pt x="3539" y="3937"/>
                  </a:lnTo>
                  <a:lnTo>
                    <a:pt x="3380" y="4255"/>
                  </a:lnTo>
                  <a:lnTo>
                    <a:pt x="3261" y="4414"/>
                  </a:lnTo>
                  <a:lnTo>
                    <a:pt x="3102" y="4573"/>
                  </a:lnTo>
                  <a:lnTo>
                    <a:pt x="2903" y="4732"/>
                  </a:lnTo>
                  <a:lnTo>
                    <a:pt x="2664" y="4891"/>
                  </a:lnTo>
                  <a:lnTo>
                    <a:pt x="2505" y="4772"/>
                  </a:lnTo>
                  <a:lnTo>
                    <a:pt x="2346" y="4613"/>
                  </a:lnTo>
                  <a:lnTo>
                    <a:pt x="2148" y="4454"/>
                  </a:lnTo>
                  <a:lnTo>
                    <a:pt x="1949" y="4215"/>
                  </a:lnTo>
                  <a:lnTo>
                    <a:pt x="1790" y="3897"/>
                  </a:lnTo>
                  <a:lnTo>
                    <a:pt x="1631" y="3539"/>
                  </a:lnTo>
                  <a:lnTo>
                    <a:pt x="1511" y="3142"/>
                  </a:lnTo>
                  <a:close/>
                  <a:moveTo>
                    <a:pt x="4613" y="5806"/>
                  </a:moveTo>
                  <a:lnTo>
                    <a:pt x="4732" y="5845"/>
                  </a:lnTo>
                  <a:lnTo>
                    <a:pt x="4772" y="5925"/>
                  </a:lnTo>
                  <a:lnTo>
                    <a:pt x="4851" y="6004"/>
                  </a:lnTo>
                  <a:lnTo>
                    <a:pt x="4891" y="6164"/>
                  </a:lnTo>
                  <a:lnTo>
                    <a:pt x="4851" y="6283"/>
                  </a:lnTo>
                  <a:lnTo>
                    <a:pt x="4772" y="6402"/>
                  </a:lnTo>
                  <a:lnTo>
                    <a:pt x="4652" y="6482"/>
                  </a:lnTo>
                  <a:lnTo>
                    <a:pt x="4533" y="6521"/>
                  </a:lnTo>
                  <a:lnTo>
                    <a:pt x="4414" y="6482"/>
                  </a:lnTo>
                  <a:lnTo>
                    <a:pt x="4334" y="6442"/>
                  </a:lnTo>
                  <a:lnTo>
                    <a:pt x="4255" y="6362"/>
                  </a:lnTo>
                  <a:lnTo>
                    <a:pt x="4175" y="6283"/>
                  </a:lnTo>
                  <a:lnTo>
                    <a:pt x="4175" y="6164"/>
                  </a:lnTo>
                  <a:lnTo>
                    <a:pt x="4215" y="6004"/>
                  </a:lnTo>
                  <a:lnTo>
                    <a:pt x="4255" y="5925"/>
                  </a:lnTo>
                  <a:lnTo>
                    <a:pt x="4374" y="5845"/>
                  </a:lnTo>
                  <a:lnTo>
                    <a:pt x="4533" y="5806"/>
                  </a:lnTo>
                  <a:close/>
                  <a:moveTo>
                    <a:pt x="1909" y="1"/>
                  </a:move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8;p45">
              <a:extLst>
                <a:ext uri="{FF2B5EF4-FFF2-40B4-BE49-F238E27FC236}">
                  <a16:creationId xmlns:a16="http://schemas.microsoft.com/office/drawing/2014/main" id="{A668E844-E209-4249-82C6-6E1B58C1AAE9}"/>
                </a:ext>
              </a:extLst>
            </p:cNvPr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239" y="677"/>
                  </a:lnTo>
                  <a:lnTo>
                    <a:pt x="159" y="637"/>
                  </a:lnTo>
                  <a:lnTo>
                    <a:pt x="80" y="55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80" y="12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438" y="1"/>
                  </a:lnTo>
                  <a:lnTo>
                    <a:pt x="557" y="40"/>
                  </a:lnTo>
                  <a:lnTo>
                    <a:pt x="597" y="120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716" y="359"/>
                  </a:lnTo>
                  <a:lnTo>
                    <a:pt x="676" y="478"/>
                  </a:lnTo>
                  <a:lnTo>
                    <a:pt x="597" y="597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9;p45">
              <a:extLst>
                <a:ext uri="{FF2B5EF4-FFF2-40B4-BE49-F238E27FC236}">
                  <a16:creationId xmlns:a16="http://schemas.microsoft.com/office/drawing/2014/main" id="{A88147C0-3B2F-41B6-941D-86CE34007B10}"/>
                </a:ext>
              </a:extLst>
            </p:cNvPr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1153" y="1750"/>
                  </a:moveTo>
                  <a:lnTo>
                    <a:pt x="1153" y="1750"/>
                  </a:lnTo>
                  <a:lnTo>
                    <a:pt x="994" y="1631"/>
                  </a:lnTo>
                  <a:lnTo>
                    <a:pt x="835" y="1472"/>
                  </a:lnTo>
                  <a:lnTo>
                    <a:pt x="637" y="1313"/>
                  </a:lnTo>
                  <a:lnTo>
                    <a:pt x="438" y="1074"/>
                  </a:lnTo>
                  <a:lnTo>
                    <a:pt x="279" y="756"/>
                  </a:lnTo>
                  <a:lnTo>
                    <a:pt x="120" y="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557" y="1"/>
                  </a:lnTo>
                  <a:lnTo>
                    <a:pt x="955" y="120"/>
                  </a:lnTo>
                  <a:lnTo>
                    <a:pt x="1471" y="319"/>
                  </a:lnTo>
                  <a:lnTo>
                    <a:pt x="1790" y="478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2028" y="796"/>
                  </a:lnTo>
                  <a:lnTo>
                    <a:pt x="1869" y="1114"/>
                  </a:lnTo>
                  <a:lnTo>
                    <a:pt x="1750" y="1273"/>
                  </a:lnTo>
                  <a:lnTo>
                    <a:pt x="1591" y="1432"/>
                  </a:lnTo>
                  <a:lnTo>
                    <a:pt x="1392" y="1591"/>
                  </a:lnTo>
                  <a:lnTo>
                    <a:pt x="1153" y="1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0;p45">
              <a:extLst>
                <a:ext uri="{FF2B5EF4-FFF2-40B4-BE49-F238E27FC236}">
                  <a16:creationId xmlns:a16="http://schemas.microsoft.com/office/drawing/2014/main" id="{D764693E-0670-4481-BED6-D878471D092A}"/>
                </a:ext>
              </a:extLst>
            </p:cNvPr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1;p45">
              <a:extLst>
                <a:ext uri="{FF2B5EF4-FFF2-40B4-BE49-F238E27FC236}">
                  <a16:creationId xmlns:a16="http://schemas.microsoft.com/office/drawing/2014/main" id="{E298D21B-BA0B-4128-B145-F2F1A58CD883}"/>
                </a:ext>
              </a:extLst>
            </p:cNvPr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extrusionOk="0">
                  <a:moveTo>
                    <a:pt x="358" y="1"/>
                  </a:move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2;p45">
              <a:extLst>
                <a:ext uri="{FF2B5EF4-FFF2-40B4-BE49-F238E27FC236}">
                  <a16:creationId xmlns:a16="http://schemas.microsoft.com/office/drawing/2014/main" id="{DF09FD4C-50C2-498A-8C57-D9F7CB29A92A}"/>
                </a:ext>
              </a:extLst>
            </p:cNvPr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1"/>
                  </a:moveTo>
                  <a:lnTo>
                    <a:pt x="358" y="1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lnTo>
                    <a:pt x="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3;p45">
              <a:extLst>
                <a:ext uri="{FF2B5EF4-FFF2-40B4-BE49-F238E27FC236}">
                  <a16:creationId xmlns:a16="http://schemas.microsoft.com/office/drawing/2014/main" id="{D1B322AE-D2CB-4C2E-A5E3-9F9383865A30}"/>
                </a:ext>
              </a:extLst>
            </p:cNvPr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extrusionOk="0">
                  <a:moveTo>
                    <a:pt x="0" y="1"/>
                  </a:move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4;p45">
              <a:extLst>
                <a:ext uri="{FF2B5EF4-FFF2-40B4-BE49-F238E27FC236}">
                  <a16:creationId xmlns:a16="http://schemas.microsoft.com/office/drawing/2014/main" id="{7BBB1D17-A4EF-42F2-9162-C7193DBDF0C7}"/>
                </a:ext>
              </a:extLst>
            </p:cNvPr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5;p45">
              <a:extLst>
                <a:ext uri="{FF2B5EF4-FFF2-40B4-BE49-F238E27FC236}">
                  <a16:creationId xmlns:a16="http://schemas.microsoft.com/office/drawing/2014/main" id="{3E9AB293-7186-46C0-BAB3-F2764D5C457A}"/>
                </a:ext>
              </a:extLst>
            </p:cNvPr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extrusionOk="0">
                  <a:moveTo>
                    <a:pt x="2505" y="1"/>
                  </a:move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6;p45">
              <a:extLst>
                <a:ext uri="{FF2B5EF4-FFF2-40B4-BE49-F238E27FC236}">
                  <a16:creationId xmlns:a16="http://schemas.microsoft.com/office/drawing/2014/main" id="{392E279B-BAC2-47DA-8B14-86F5A81D1C1C}"/>
                </a:ext>
              </a:extLst>
            </p:cNvPr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7;p45">
              <a:extLst>
                <a:ext uri="{FF2B5EF4-FFF2-40B4-BE49-F238E27FC236}">
                  <a16:creationId xmlns:a16="http://schemas.microsoft.com/office/drawing/2014/main" id="{9462E2FA-37F8-4946-8F85-44FC703C9334}"/>
                </a:ext>
              </a:extLst>
            </p:cNvPr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extrusionOk="0">
                  <a:moveTo>
                    <a:pt x="8747" y="3260"/>
                  </a:moveTo>
                  <a:lnTo>
                    <a:pt x="8946" y="3300"/>
                  </a:lnTo>
                  <a:lnTo>
                    <a:pt x="9105" y="3420"/>
                  </a:lnTo>
                  <a:lnTo>
                    <a:pt x="9185" y="3579"/>
                  </a:lnTo>
                  <a:lnTo>
                    <a:pt x="9225" y="3738"/>
                  </a:lnTo>
                  <a:lnTo>
                    <a:pt x="9185" y="3897"/>
                  </a:lnTo>
                  <a:lnTo>
                    <a:pt x="9105" y="4016"/>
                  </a:lnTo>
                  <a:lnTo>
                    <a:pt x="9026" y="4095"/>
                  </a:lnTo>
                  <a:lnTo>
                    <a:pt x="8906" y="4175"/>
                  </a:lnTo>
                  <a:lnTo>
                    <a:pt x="8747" y="4175"/>
                  </a:lnTo>
                  <a:lnTo>
                    <a:pt x="8588" y="4135"/>
                  </a:lnTo>
                  <a:lnTo>
                    <a:pt x="8429" y="4016"/>
                  </a:lnTo>
                  <a:lnTo>
                    <a:pt x="8350" y="3897"/>
                  </a:lnTo>
                  <a:lnTo>
                    <a:pt x="8310" y="3738"/>
                  </a:lnTo>
                  <a:lnTo>
                    <a:pt x="8350" y="3539"/>
                  </a:lnTo>
                  <a:lnTo>
                    <a:pt x="8429" y="3420"/>
                  </a:lnTo>
                  <a:lnTo>
                    <a:pt x="8509" y="3340"/>
                  </a:lnTo>
                  <a:lnTo>
                    <a:pt x="8628" y="3300"/>
                  </a:lnTo>
                  <a:lnTo>
                    <a:pt x="8747" y="3260"/>
                  </a:lnTo>
                  <a:close/>
                  <a:moveTo>
                    <a:pt x="5845" y="2386"/>
                  </a:moveTo>
                  <a:lnTo>
                    <a:pt x="5885" y="2545"/>
                  </a:lnTo>
                  <a:lnTo>
                    <a:pt x="6004" y="2982"/>
                  </a:lnTo>
                  <a:lnTo>
                    <a:pt x="6044" y="3260"/>
                  </a:lnTo>
                  <a:lnTo>
                    <a:pt x="6044" y="3539"/>
                  </a:lnTo>
                  <a:lnTo>
                    <a:pt x="6004" y="3857"/>
                  </a:lnTo>
                  <a:lnTo>
                    <a:pt x="5924" y="4175"/>
                  </a:lnTo>
                  <a:lnTo>
                    <a:pt x="5726" y="4215"/>
                  </a:lnTo>
                  <a:lnTo>
                    <a:pt x="5249" y="4254"/>
                  </a:lnTo>
                  <a:lnTo>
                    <a:pt x="4851" y="4215"/>
                  </a:lnTo>
                  <a:lnTo>
                    <a:pt x="4334" y="4135"/>
                  </a:lnTo>
                  <a:lnTo>
                    <a:pt x="4096" y="4056"/>
                  </a:lnTo>
                  <a:lnTo>
                    <a:pt x="3857" y="3936"/>
                  </a:lnTo>
                  <a:lnTo>
                    <a:pt x="3579" y="3777"/>
                  </a:lnTo>
                  <a:lnTo>
                    <a:pt x="3340" y="3618"/>
                  </a:lnTo>
                  <a:lnTo>
                    <a:pt x="3459" y="3459"/>
                  </a:lnTo>
                  <a:lnTo>
                    <a:pt x="3618" y="3300"/>
                  </a:lnTo>
                  <a:lnTo>
                    <a:pt x="3857" y="3141"/>
                  </a:lnTo>
                  <a:lnTo>
                    <a:pt x="4215" y="2903"/>
                  </a:lnTo>
                  <a:lnTo>
                    <a:pt x="4652" y="2704"/>
                  </a:lnTo>
                  <a:lnTo>
                    <a:pt x="5169" y="2545"/>
                  </a:lnTo>
                  <a:lnTo>
                    <a:pt x="5845" y="2386"/>
                  </a:lnTo>
                  <a:close/>
                  <a:moveTo>
                    <a:pt x="1710" y="0"/>
                  </a:move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8;p45">
              <a:extLst>
                <a:ext uri="{FF2B5EF4-FFF2-40B4-BE49-F238E27FC236}">
                  <a16:creationId xmlns:a16="http://schemas.microsoft.com/office/drawing/2014/main" id="{F2B64B28-8568-4013-92D4-19530057DA49}"/>
                </a:ext>
              </a:extLst>
            </p:cNvPr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11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119" y="160"/>
                  </a:lnTo>
                  <a:lnTo>
                    <a:pt x="199" y="80"/>
                  </a:lnTo>
                  <a:lnTo>
                    <a:pt x="318" y="4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795" y="160"/>
                  </a:lnTo>
                  <a:lnTo>
                    <a:pt x="875" y="319"/>
                  </a:lnTo>
                  <a:lnTo>
                    <a:pt x="915" y="478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16" y="835"/>
                  </a:lnTo>
                  <a:lnTo>
                    <a:pt x="596" y="91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9;p45">
              <a:extLst>
                <a:ext uri="{FF2B5EF4-FFF2-40B4-BE49-F238E27FC236}">
                  <a16:creationId xmlns:a16="http://schemas.microsoft.com/office/drawing/2014/main" id="{30A56E37-787B-4A20-927D-61AA6625AC26}"/>
                </a:ext>
              </a:extLst>
            </p:cNvPr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1909" y="1869"/>
                  </a:moveTo>
                  <a:lnTo>
                    <a:pt x="1909" y="1869"/>
                  </a:lnTo>
                  <a:lnTo>
                    <a:pt x="1511" y="1830"/>
                  </a:lnTo>
                  <a:lnTo>
                    <a:pt x="994" y="1750"/>
                  </a:lnTo>
                  <a:lnTo>
                    <a:pt x="756" y="1671"/>
                  </a:lnTo>
                  <a:lnTo>
                    <a:pt x="517" y="1551"/>
                  </a:lnTo>
                  <a:lnTo>
                    <a:pt x="239" y="1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19" y="1074"/>
                  </a:lnTo>
                  <a:lnTo>
                    <a:pt x="278" y="915"/>
                  </a:lnTo>
                  <a:lnTo>
                    <a:pt x="517" y="756"/>
                  </a:lnTo>
                  <a:lnTo>
                    <a:pt x="875" y="518"/>
                  </a:lnTo>
                  <a:lnTo>
                    <a:pt x="1312" y="319"/>
                  </a:lnTo>
                  <a:lnTo>
                    <a:pt x="1829" y="160"/>
                  </a:lnTo>
                  <a:lnTo>
                    <a:pt x="2505" y="1"/>
                  </a:lnTo>
                  <a:lnTo>
                    <a:pt x="2505" y="1"/>
                  </a:lnTo>
                  <a:lnTo>
                    <a:pt x="2545" y="160"/>
                  </a:lnTo>
                  <a:lnTo>
                    <a:pt x="2664" y="597"/>
                  </a:lnTo>
                  <a:lnTo>
                    <a:pt x="2704" y="875"/>
                  </a:lnTo>
                  <a:lnTo>
                    <a:pt x="2704" y="1154"/>
                  </a:lnTo>
                  <a:lnTo>
                    <a:pt x="2664" y="1472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386" y="1830"/>
                  </a:lnTo>
                  <a:lnTo>
                    <a:pt x="1909" y="18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0;p45">
              <a:extLst>
                <a:ext uri="{FF2B5EF4-FFF2-40B4-BE49-F238E27FC236}">
                  <a16:creationId xmlns:a16="http://schemas.microsoft.com/office/drawing/2014/main" id="{54175652-1A0F-4C14-99D7-06BF4009A1E8}"/>
                </a:ext>
              </a:extLst>
            </p:cNvPr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fill="none" extrusionOk="0">
                  <a:moveTo>
                    <a:pt x="2505" y="0"/>
                  </a:moveTo>
                  <a:lnTo>
                    <a:pt x="2505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392" y="80"/>
                  </a:ln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1;p45">
              <a:extLst>
                <a:ext uri="{FF2B5EF4-FFF2-40B4-BE49-F238E27FC236}">
                  <a16:creationId xmlns:a16="http://schemas.microsoft.com/office/drawing/2014/main" id="{63DBD01F-882C-4488-9768-8A82FE377B3F}"/>
                </a:ext>
              </a:extLst>
            </p:cNvPr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0"/>
                  </a:move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2;p45">
              <a:extLst>
                <a:ext uri="{FF2B5EF4-FFF2-40B4-BE49-F238E27FC236}">
                  <a16:creationId xmlns:a16="http://schemas.microsoft.com/office/drawing/2014/main" id="{BD0CB111-46C4-4B56-A028-F7C90904793E}"/>
                </a:ext>
              </a:extLst>
            </p:cNvPr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0"/>
                  </a:moveTo>
                  <a:lnTo>
                    <a:pt x="437" y="0"/>
                  </a:ln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;p45">
              <a:extLst>
                <a:ext uri="{FF2B5EF4-FFF2-40B4-BE49-F238E27FC236}">
                  <a16:creationId xmlns:a16="http://schemas.microsoft.com/office/drawing/2014/main" id="{5CC89A41-AA74-4BF5-8B31-2BAB8F53DDB4}"/>
                </a:ext>
              </a:extLst>
            </p:cNvPr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extrusionOk="0">
                  <a:moveTo>
                    <a:pt x="2505" y="1"/>
                  </a:move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4;p45">
              <a:extLst>
                <a:ext uri="{FF2B5EF4-FFF2-40B4-BE49-F238E27FC236}">
                  <a16:creationId xmlns:a16="http://schemas.microsoft.com/office/drawing/2014/main" id="{F0EB9538-9A6A-4492-BF91-5CE53C78838F}"/>
                </a:ext>
              </a:extLst>
            </p:cNvPr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524;p45">
            <a:extLst>
              <a:ext uri="{FF2B5EF4-FFF2-40B4-BE49-F238E27FC236}">
                <a16:creationId xmlns:a16="http://schemas.microsoft.com/office/drawing/2014/main" id="{490A0A91-892C-48DF-9A4D-D5A7F46AFDCF}"/>
              </a:ext>
            </a:extLst>
          </p:cNvPr>
          <p:cNvGrpSpPr/>
          <p:nvPr/>
        </p:nvGrpSpPr>
        <p:grpSpPr>
          <a:xfrm rot="9929531">
            <a:off x="7533873" y="460805"/>
            <a:ext cx="1414409" cy="1009870"/>
            <a:chOff x="253025" y="3205875"/>
            <a:chExt cx="1414450" cy="1009900"/>
          </a:xfrm>
        </p:grpSpPr>
        <p:sp>
          <p:nvSpPr>
            <p:cNvPr id="74" name="Google Shape;525;p45">
              <a:extLst>
                <a:ext uri="{FF2B5EF4-FFF2-40B4-BE49-F238E27FC236}">
                  <a16:creationId xmlns:a16="http://schemas.microsoft.com/office/drawing/2014/main" id="{1F07DECD-7BB7-4765-9552-17F7A40E881E}"/>
                </a:ext>
              </a:extLst>
            </p:cNvPr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extrusionOk="0">
                  <a:moveTo>
                    <a:pt x="5845" y="0"/>
                  </a:move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6;p45">
              <a:extLst>
                <a:ext uri="{FF2B5EF4-FFF2-40B4-BE49-F238E27FC236}">
                  <a16:creationId xmlns:a16="http://schemas.microsoft.com/office/drawing/2014/main" id="{E0ADB863-76B5-4891-BAEC-D24EE769E724}"/>
                </a:ext>
              </a:extLst>
            </p:cNvPr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fill="none" extrusionOk="0">
                  <a:moveTo>
                    <a:pt x="5845" y="0"/>
                  </a:moveTo>
                  <a:lnTo>
                    <a:pt x="5845" y="0"/>
                  </a:ln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7;p45">
              <a:extLst>
                <a:ext uri="{FF2B5EF4-FFF2-40B4-BE49-F238E27FC236}">
                  <a16:creationId xmlns:a16="http://schemas.microsoft.com/office/drawing/2014/main" id="{103F96D6-C0C4-44CC-B25C-EEBE1E73BB6C}"/>
                </a:ext>
              </a:extLst>
            </p:cNvPr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extrusionOk="0">
                  <a:moveTo>
                    <a:pt x="4493" y="4573"/>
                  </a:moveTo>
                  <a:lnTo>
                    <a:pt x="4970" y="4653"/>
                  </a:lnTo>
                  <a:lnTo>
                    <a:pt x="5567" y="4772"/>
                  </a:lnTo>
                  <a:lnTo>
                    <a:pt x="6163" y="5011"/>
                  </a:lnTo>
                  <a:lnTo>
                    <a:pt x="6123" y="5209"/>
                  </a:lnTo>
                  <a:lnTo>
                    <a:pt x="6004" y="5686"/>
                  </a:lnTo>
                  <a:lnTo>
                    <a:pt x="5885" y="5965"/>
                  </a:lnTo>
                  <a:lnTo>
                    <a:pt x="5726" y="6283"/>
                  </a:lnTo>
                  <a:lnTo>
                    <a:pt x="5487" y="6561"/>
                  </a:lnTo>
                  <a:lnTo>
                    <a:pt x="5209" y="6839"/>
                  </a:lnTo>
                  <a:lnTo>
                    <a:pt x="4970" y="6760"/>
                  </a:lnTo>
                  <a:lnTo>
                    <a:pt x="4652" y="6601"/>
                  </a:lnTo>
                  <a:lnTo>
                    <a:pt x="4334" y="6402"/>
                  </a:lnTo>
                  <a:lnTo>
                    <a:pt x="3937" y="6124"/>
                  </a:lnTo>
                  <a:lnTo>
                    <a:pt x="3539" y="5766"/>
                  </a:lnTo>
                  <a:lnTo>
                    <a:pt x="3380" y="5567"/>
                  </a:lnTo>
                  <a:lnTo>
                    <a:pt x="3221" y="5329"/>
                  </a:lnTo>
                  <a:lnTo>
                    <a:pt x="3062" y="5050"/>
                  </a:lnTo>
                  <a:lnTo>
                    <a:pt x="2903" y="4772"/>
                  </a:lnTo>
                  <a:lnTo>
                    <a:pt x="3221" y="4653"/>
                  </a:lnTo>
                  <a:lnTo>
                    <a:pt x="3579" y="4573"/>
                  </a:lnTo>
                  <a:close/>
                  <a:moveTo>
                    <a:pt x="8509" y="7515"/>
                  </a:moveTo>
                  <a:lnTo>
                    <a:pt x="8628" y="7555"/>
                  </a:lnTo>
                  <a:lnTo>
                    <a:pt x="8708" y="7635"/>
                  </a:lnTo>
                  <a:lnTo>
                    <a:pt x="8787" y="7714"/>
                  </a:lnTo>
                  <a:lnTo>
                    <a:pt x="8906" y="7913"/>
                  </a:lnTo>
                  <a:lnTo>
                    <a:pt x="8906" y="8112"/>
                  </a:lnTo>
                  <a:lnTo>
                    <a:pt x="8827" y="8311"/>
                  </a:lnTo>
                  <a:lnTo>
                    <a:pt x="8708" y="8470"/>
                  </a:lnTo>
                  <a:lnTo>
                    <a:pt x="8549" y="8549"/>
                  </a:lnTo>
                  <a:lnTo>
                    <a:pt x="8390" y="8589"/>
                  </a:lnTo>
                  <a:lnTo>
                    <a:pt x="8270" y="8549"/>
                  </a:lnTo>
                  <a:lnTo>
                    <a:pt x="8151" y="8509"/>
                  </a:lnTo>
                  <a:lnTo>
                    <a:pt x="8032" y="8430"/>
                  </a:lnTo>
                  <a:lnTo>
                    <a:pt x="7952" y="8350"/>
                  </a:lnTo>
                  <a:lnTo>
                    <a:pt x="7873" y="8152"/>
                  </a:lnTo>
                  <a:lnTo>
                    <a:pt x="7873" y="7953"/>
                  </a:lnTo>
                  <a:lnTo>
                    <a:pt x="7912" y="7754"/>
                  </a:lnTo>
                  <a:lnTo>
                    <a:pt x="8072" y="7635"/>
                  </a:lnTo>
                  <a:lnTo>
                    <a:pt x="8231" y="7555"/>
                  </a:lnTo>
                  <a:lnTo>
                    <a:pt x="8390" y="7515"/>
                  </a:lnTo>
                  <a:close/>
                  <a:moveTo>
                    <a:pt x="2704" y="1"/>
                  </a:move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8;p45">
              <a:extLst>
                <a:ext uri="{FF2B5EF4-FFF2-40B4-BE49-F238E27FC236}">
                  <a16:creationId xmlns:a16="http://schemas.microsoft.com/office/drawing/2014/main" id="{C6D67E6A-FDD1-4E06-8861-EFAA977E2904}"/>
                </a:ext>
              </a:extLst>
            </p:cNvPr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98" y="1034"/>
                  </a:lnTo>
                  <a:lnTo>
                    <a:pt x="279" y="994"/>
                  </a:lnTo>
                  <a:lnTo>
                    <a:pt x="160" y="915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40" y="239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359" y="4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637" y="0"/>
                  </a:lnTo>
                  <a:lnTo>
                    <a:pt x="756" y="40"/>
                  </a:lnTo>
                  <a:lnTo>
                    <a:pt x="836" y="120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1034" y="398"/>
                  </a:lnTo>
                  <a:lnTo>
                    <a:pt x="1034" y="597"/>
                  </a:lnTo>
                  <a:lnTo>
                    <a:pt x="955" y="796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677" y="103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;p45">
              <a:extLst>
                <a:ext uri="{FF2B5EF4-FFF2-40B4-BE49-F238E27FC236}">
                  <a16:creationId xmlns:a16="http://schemas.microsoft.com/office/drawing/2014/main" id="{41920D0D-BADC-435F-81D2-FD7CF5D9C886}"/>
                </a:ext>
              </a:extLst>
            </p:cNvPr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2307" y="2266"/>
                  </a:moveTo>
                  <a:lnTo>
                    <a:pt x="2307" y="2266"/>
                  </a:lnTo>
                  <a:lnTo>
                    <a:pt x="2068" y="2187"/>
                  </a:lnTo>
                  <a:lnTo>
                    <a:pt x="1750" y="2028"/>
                  </a:lnTo>
                  <a:lnTo>
                    <a:pt x="1432" y="1829"/>
                  </a:lnTo>
                  <a:lnTo>
                    <a:pt x="1035" y="1551"/>
                  </a:lnTo>
                  <a:lnTo>
                    <a:pt x="637" y="1193"/>
                  </a:lnTo>
                  <a:lnTo>
                    <a:pt x="478" y="994"/>
                  </a:lnTo>
                  <a:lnTo>
                    <a:pt x="319" y="756"/>
                  </a:lnTo>
                  <a:lnTo>
                    <a:pt x="160" y="477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19" y="80"/>
                  </a:lnTo>
                  <a:lnTo>
                    <a:pt x="677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591" y="0"/>
                  </a:lnTo>
                  <a:lnTo>
                    <a:pt x="2068" y="80"/>
                  </a:lnTo>
                  <a:lnTo>
                    <a:pt x="2665" y="199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3221" y="636"/>
                  </a:lnTo>
                  <a:lnTo>
                    <a:pt x="3102" y="1113"/>
                  </a:lnTo>
                  <a:lnTo>
                    <a:pt x="2983" y="1392"/>
                  </a:lnTo>
                  <a:lnTo>
                    <a:pt x="2824" y="1710"/>
                  </a:lnTo>
                  <a:lnTo>
                    <a:pt x="2585" y="1988"/>
                  </a:lnTo>
                  <a:lnTo>
                    <a:pt x="2307" y="2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0;p45">
              <a:extLst>
                <a:ext uri="{FF2B5EF4-FFF2-40B4-BE49-F238E27FC236}">
                  <a16:creationId xmlns:a16="http://schemas.microsoft.com/office/drawing/2014/main" id="{B9FD3C98-3316-41A9-A009-D9866439525C}"/>
                </a:ext>
              </a:extLst>
            </p:cNvPr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fill="none" extrusionOk="0">
                  <a:moveTo>
                    <a:pt x="2704" y="1"/>
                  </a:moveTo>
                  <a:lnTo>
                    <a:pt x="2704" y="1"/>
                  </a:ln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3022" y="41"/>
                  </a:lnTo>
                  <a:lnTo>
                    <a:pt x="27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1;p45">
              <a:extLst>
                <a:ext uri="{FF2B5EF4-FFF2-40B4-BE49-F238E27FC236}">
                  <a16:creationId xmlns:a16="http://schemas.microsoft.com/office/drawing/2014/main" id="{AB74D500-02BC-463F-B223-FFF47CEDBEE7}"/>
                </a:ext>
              </a:extLst>
            </p:cNvPr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extrusionOk="0">
                  <a:moveTo>
                    <a:pt x="518" y="0"/>
                  </a:moveTo>
                  <a:lnTo>
                    <a:pt x="359" y="4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2;p45">
              <a:extLst>
                <a:ext uri="{FF2B5EF4-FFF2-40B4-BE49-F238E27FC236}">
                  <a16:creationId xmlns:a16="http://schemas.microsoft.com/office/drawing/2014/main" id="{656AA4A1-479B-4D89-A966-A2AFCF71B73D}"/>
                </a:ext>
              </a:extLst>
            </p:cNvPr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59" y="4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3;p45">
              <a:extLst>
                <a:ext uri="{FF2B5EF4-FFF2-40B4-BE49-F238E27FC236}">
                  <a16:creationId xmlns:a16="http://schemas.microsoft.com/office/drawing/2014/main" id="{3A889EA1-65DC-4E10-9DE3-3DFEF2F24A22}"/>
                </a:ext>
              </a:extLst>
            </p:cNvPr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extrusionOk="0">
                  <a:moveTo>
                    <a:pt x="677" y="0"/>
                  </a:moveTo>
                  <a:lnTo>
                    <a:pt x="319" y="80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4;p45">
              <a:extLst>
                <a:ext uri="{FF2B5EF4-FFF2-40B4-BE49-F238E27FC236}">
                  <a16:creationId xmlns:a16="http://schemas.microsoft.com/office/drawing/2014/main" id="{C578F6E1-93D7-452E-BE30-4FC4B5802461}"/>
                </a:ext>
              </a:extLst>
            </p:cNvPr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677" y="0"/>
                  </a:lnTo>
                  <a:lnTo>
                    <a:pt x="319" y="80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5;p45">
              <a:extLst>
                <a:ext uri="{FF2B5EF4-FFF2-40B4-BE49-F238E27FC236}">
                  <a16:creationId xmlns:a16="http://schemas.microsoft.com/office/drawing/2014/main" id="{D13C24DB-C11E-44DF-A41D-C248CE26C3E5}"/>
                </a:ext>
              </a:extLst>
            </p:cNvPr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extrusionOk="0">
                  <a:moveTo>
                    <a:pt x="2585" y="0"/>
                  </a:move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6;p45">
              <a:extLst>
                <a:ext uri="{FF2B5EF4-FFF2-40B4-BE49-F238E27FC236}">
                  <a16:creationId xmlns:a16="http://schemas.microsoft.com/office/drawing/2014/main" id="{D2C9F1CE-AEEA-4D50-ABF2-DFA96EB2E33D}"/>
                </a:ext>
              </a:extLst>
            </p:cNvPr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fill="none" extrusionOk="0">
                  <a:moveTo>
                    <a:pt x="2585" y="0"/>
                  </a:moveTo>
                  <a:lnTo>
                    <a:pt x="2585" y="0"/>
                  </a:ln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7;p45">
              <a:extLst>
                <a:ext uri="{FF2B5EF4-FFF2-40B4-BE49-F238E27FC236}">
                  <a16:creationId xmlns:a16="http://schemas.microsoft.com/office/drawing/2014/main" id="{F3D458A4-0E50-4966-B1EC-7B4582AFF28C}"/>
                </a:ext>
              </a:extLst>
            </p:cNvPr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extrusionOk="0">
                  <a:moveTo>
                    <a:pt x="1789" y="2028"/>
                  </a:moveTo>
                  <a:lnTo>
                    <a:pt x="2187" y="2068"/>
                  </a:lnTo>
                  <a:lnTo>
                    <a:pt x="2465" y="2148"/>
                  </a:lnTo>
                  <a:lnTo>
                    <a:pt x="2744" y="2227"/>
                  </a:lnTo>
                  <a:lnTo>
                    <a:pt x="2704" y="2307"/>
                  </a:lnTo>
                  <a:lnTo>
                    <a:pt x="2664" y="2545"/>
                  </a:lnTo>
                  <a:lnTo>
                    <a:pt x="2505" y="2823"/>
                  </a:lnTo>
                  <a:lnTo>
                    <a:pt x="2426" y="2943"/>
                  </a:lnTo>
                  <a:lnTo>
                    <a:pt x="2306" y="3062"/>
                  </a:lnTo>
                  <a:lnTo>
                    <a:pt x="2187" y="3022"/>
                  </a:lnTo>
                  <a:lnTo>
                    <a:pt x="1909" y="2863"/>
                  </a:lnTo>
                  <a:lnTo>
                    <a:pt x="1710" y="2744"/>
                  </a:lnTo>
                  <a:lnTo>
                    <a:pt x="1551" y="2585"/>
                  </a:lnTo>
                  <a:lnTo>
                    <a:pt x="1392" y="2386"/>
                  </a:lnTo>
                  <a:lnTo>
                    <a:pt x="1273" y="2148"/>
                  </a:lnTo>
                  <a:lnTo>
                    <a:pt x="1392" y="2108"/>
                  </a:lnTo>
                  <a:lnTo>
                    <a:pt x="1551" y="2068"/>
                  </a:lnTo>
                  <a:lnTo>
                    <a:pt x="1789" y="2028"/>
                  </a:lnTo>
                  <a:close/>
                  <a:moveTo>
                    <a:pt x="3698" y="3340"/>
                  </a:moveTo>
                  <a:lnTo>
                    <a:pt x="3817" y="3380"/>
                  </a:lnTo>
                  <a:lnTo>
                    <a:pt x="3897" y="3460"/>
                  </a:lnTo>
                  <a:lnTo>
                    <a:pt x="3936" y="3539"/>
                  </a:lnTo>
                  <a:lnTo>
                    <a:pt x="3936" y="3619"/>
                  </a:lnTo>
                  <a:lnTo>
                    <a:pt x="3897" y="3698"/>
                  </a:lnTo>
                  <a:lnTo>
                    <a:pt x="3857" y="3778"/>
                  </a:lnTo>
                  <a:lnTo>
                    <a:pt x="3777" y="3817"/>
                  </a:lnTo>
                  <a:lnTo>
                    <a:pt x="3618" y="3817"/>
                  </a:lnTo>
                  <a:lnTo>
                    <a:pt x="3499" y="3738"/>
                  </a:lnTo>
                  <a:lnTo>
                    <a:pt x="3459" y="3658"/>
                  </a:lnTo>
                  <a:lnTo>
                    <a:pt x="3459" y="3579"/>
                  </a:lnTo>
                  <a:lnTo>
                    <a:pt x="3499" y="3460"/>
                  </a:lnTo>
                  <a:lnTo>
                    <a:pt x="3579" y="3420"/>
                  </a:lnTo>
                  <a:lnTo>
                    <a:pt x="3618" y="3380"/>
                  </a:lnTo>
                  <a:lnTo>
                    <a:pt x="3698" y="3340"/>
                  </a:lnTo>
                  <a:close/>
                  <a:moveTo>
                    <a:pt x="1193" y="1"/>
                  </a:move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8;p45">
              <a:extLst>
                <a:ext uri="{FF2B5EF4-FFF2-40B4-BE49-F238E27FC236}">
                  <a16:creationId xmlns:a16="http://schemas.microsoft.com/office/drawing/2014/main" id="{871D8E76-97AA-40FE-8876-65A2BFBE02DB}"/>
                </a:ext>
              </a:extLst>
            </p:cNvPr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7"/>
                  </a:moveTo>
                  <a:lnTo>
                    <a:pt x="239" y="477"/>
                  </a:lnTo>
                  <a:lnTo>
                    <a:pt x="159" y="477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0" y="318"/>
                  </a:lnTo>
                  <a:lnTo>
                    <a:pt x="0" y="239"/>
                  </a:lnTo>
                  <a:lnTo>
                    <a:pt x="40" y="12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59" y="4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358" y="4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77" y="199"/>
                  </a:lnTo>
                  <a:lnTo>
                    <a:pt x="477" y="279"/>
                  </a:lnTo>
                  <a:lnTo>
                    <a:pt x="438" y="358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318" y="477"/>
                  </a:lnTo>
                  <a:lnTo>
                    <a:pt x="239" y="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9;p45">
              <a:extLst>
                <a:ext uri="{FF2B5EF4-FFF2-40B4-BE49-F238E27FC236}">
                  <a16:creationId xmlns:a16="http://schemas.microsoft.com/office/drawing/2014/main" id="{1B456412-3B65-4299-B86C-A9033243436F}"/>
                </a:ext>
              </a:extLst>
            </p:cNvPr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1034" y="1034"/>
                  </a:moveTo>
                  <a:lnTo>
                    <a:pt x="1034" y="1034"/>
                  </a:lnTo>
                  <a:lnTo>
                    <a:pt x="915" y="994"/>
                  </a:lnTo>
                  <a:lnTo>
                    <a:pt x="637" y="835"/>
                  </a:lnTo>
                  <a:lnTo>
                    <a:pt x="438" y="716"/>
                  </a:lnTo>
                  <a:lnTo>
                    <a:pt x="279" y="557"/>
                  </a:lnTo>
                  <a:lnTo>
                    <a:pt x="120" y="358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80"/>
                  </a:lnTo>
                  <a:lnTo>
                    <a:pt x="279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915" y="40"/>
                  </a:lnTo>
                  <a:lnTo>
                    <a:pt x="1193" y="120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432" y="279"/>
                  </a:lnTo>
                  <a:lnTo>
                    <a:pt x="1392" y="517"/>
                  </a:lnTo>
                  <a:lnTo>
                    <a:pt x="1233" y="795"/>
                  </a:lnTo>
                  <a:lnTo>
                    <a:pt x="1154" y="915"/>
                  </a:lnTo>
                  <a:lnTo>
                    <a:pt x="1034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0;p45">
              <a:extLst>
                <a:ext uri="{FF2B5EF4-FFF2-40B4-BE49-F238E27FC236}">
                  <a16:creationId xmlns:a16="http://schemas.microsoft.com/office/drawing/2014/main" id="{96FE8B63-4A61-44A3-85B9-4B0B84F367BC}"/>
                </a:ext>
              </a:extLst>
            </p:cNvPr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fill="none" extrusionOk="0">
                  <a:moveTo>
                    <a:pt x="1193" y="1"/>
                  </a:moveTo>
                  <a:lnTo>
                    <a:pt x="1193" y="1"/>
                  </a:ln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1;p45">
              <a:extLst>
                <a:ext uri="{FF2B5EF4-FFF2-40B4-BE49-F238E27FC236}">
                  <a16:creationId xmlns:a16="http://schemas.microsoft.com/office/drawing/2014/main" id="{8292D1D0-7634-4AEC-B1C6-007D878A18B7}"/>
                </a:ext>
              </a:extLst>
            </p:cNvPr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39" y="0"/>
                  </a:moveTo>
                  <a:lnTo>
                    <a:pt x="159" y="4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2;p45">
              <a:extLst>
                <a:ext uri="{FF2B5EF4-FFF2-40B4-BE49-F238E27FC236}">
                  <a16:creationId xmlns:a16="http://schemas.microsoft.com/office/drawing/2014/main" id="{1E3E782E-98E5-4BA4-8031-EE02AB6021DE}"/>
                </a:ext>
              </a:extLst>
            </p:cNvPr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15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239" y="477"/>
                  </a:lnTo>
                  <a:lnTo>
                    <a:pt x="23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3;p45">
              <a:extLst>
                <a:ext uri="{FF2B5EF4-FFF2-40B4-BE49-F238E27FC236}">
                  <a16:creationId xmlns:a16="http://schemas.microsoft.com/office/drawing/2014/main" id="{66940530-64EF-48A5-B231-15C5A2BBEA15}"/>
                </a:ext>
              </a:extLst>
            </p:cNvPr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extrusionOk="0">
                  <a:moveTo>
                    <a:pt x="517" y="0"/>
                  </a:move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4;p45">
              <a:extLst>
                <a:ext uri="{FF2B5EF4-FFF2-40B4-BE49-F238E27FC236}">
                  <a16:creationId xmlns:a16="http://schemas.microsoft.com/office/drawing/2014/main" id="{F412D6FE-AE69-4B16-9238-F5AA8E771973}"/>
                </a:ext>
              </a:extLst>
            </p:cNvPr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5;p45">
              <a:extLst>
                <a:ext uri="{FF2B5EF4-FFF2-40B4-BE49-F238E27FC236}">
                  <a16:creationId xmlns:a16="http://schemas.microsoft.com/office/drawing/2014/main" id="{406724B8-98A6-4E69-A02D-5FF3C006CE1D}"/>
                </a:ext>
              </a:extLst>
            </p:cNvPr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extrusionOk="0">
                  <a:moveTo>
                    <a:pt x="3897" y="1"/>
                  </a:move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6;p45">
              <a:extLst>
                <a:ext uri="{FF2B5EF4-FFF2-40B4-BE49-F238E27FC236}">
                  <a16:creationId xmlns:a16="http://schemas.microsoft.com/office/drawing/2014/main" id="{6500D533-44E0-449E-B9C0-23FAF5A010AD}"/>
                </a:ext>
              </a:extLst>
            </p:cNvPr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fill="none" extrusionOk="0">
                  <a:moveTo>
                    <a:pt x="3897" y="1"/>
                  </a:moveTo>
                  <a:lnTo>
                    <a:pt x="3897" y="1"/>
                  </a:ln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3698" y="6123"/>
                  </a:lnTo>
                  <a:lnTo>
                    <a:pt x="3698" y="6123"/>
                  </a:lnTo>
                  <a:lnTo>
                    <a:pt x="4135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7;p45">
              <a:extLst>
                <a:ext uri="{FF2B5EF4-FFF2-40B4-BE49-F238E27FC236}">
                  <a16:creationId xmlns:a16="http://schemas.microsoft.com/office/drawing/2014/main" id="{CF9B93FD-D851-4F77-834D-0C32C7A1A9AF}"/>
                </a:ext>
              </a:extLst>
            </p:cNvPr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extrusionOk="0">
                  <a:moveTo>
                    <a:pt x="4255" y="3300"/>
                  </a:moveTo>
                  <a:lnTo>
                    <a:pt x="4692" y="3340"/>
                  </a:lnTo>
                  <a:lnTo>
                    <a:pt x="5209" y="3380"/>
                  </a:lnTo>
                  <a:lnTo>
                    <a:pt x="5209" y="3539"/>
                  </a:lnTo>
                  <a:lnTo>
                    <a:pt x="5169" y="3936"/>
                  </a:lnTo>
                  <a:lnTo>
                    <a:pt x="5129" y="4175"/>
                  </a:lnTo>
                  <a:lnTo>
                    <a:pt x="5050" y="4453"/>
                  </a:lnTo>
                  <a:lnTo>
                    <a:pt x="4931" y="4732"/>
                  </a:lnTo>
                  <a:lnTo>
                    <a:pt x="4732" y="4970"/>
                  </a:lnTo>
                  <a:lnTo>
                    <a:pt x="4533" y="4930"/>
                  </a:lnTo>
                  <a:lnTo>
                    <a:pt x="4255" y="4891"/>
                  </a:lnTo>
                  <a:lnTo>
                    <a:pt x="3976" y="4771"/>
                  </a:lnTo>
                  <a:lnTo>
                    <a:pt x="3618" y="4612"/>
                  </a:lnTo>
                  <a:lnTo>
                    <a:pt x="3261" y="4374"/>
                  </a:lnTo>
                  <a:lnTo>
                    <a:pt x="2943" y="4095"/>
                  </a:lnTo>
                  <a:lnTo>
                    <a:pt x="2784" y="3897"/>
                  </a:lnTo>
                  <a:lnTo>
                    <a:pt x="2624" y="3698"/>
                  </a:lnTo>
                  <a:lnTo>
                    <a:pt x="2744" y="3658"/>
                  </a:lnTo>
                  <a:lnTo>
                    <a:pt x="3022" y="3499"/>
                  </a:lnTo>
                  <a:lnTo>
                    <a:pt x="3261" y="3420"/>
                  </a:lnTo>
                  <a:lnTo>
                    <a:pt x="3539" y="3380"/>
                  </a:lnTo>
                  <a:lnTo>
                    <a:pt x="3857" y="3340"/>
                  </a:lnTo>
                  <a:lnTo>
                    <a:pt x="4255" y="3300"/>
                  </a:lnTo>
                  <a:close/>
                  <a:moveTo>
                    <a:pt x="7356" y="5010"/>
                  </a:moveTo>
                  <a:lnTo>
                    <a:pt x="7515" y="5050"/>
                  </a:lnTo>
                  <a:lnTo>
                    <a:pt x="7674" y="5129"/>
                  </a:lnTo>
                  <a:lnTo>
                    <a:pt x="7753" y="5248"/>
                  </a:lnTo>
                  <a:lnTo>
                    <a:pt x="7793" y="5407"/>
                  </a:lnTo>
                  <a:lnTo>
                    <a:pt x="7753" y="5567"/>
                  </a:lnTo>
                  <a:lnTo>
                    <a:pt x="7674" y="5726"/>
                  </a:lnTo>
                  <a:lnTo>
                    <a:pt x="7555" y="5805"/>
                  </a:lnTo>
                  <a:lnTo>
                    <a:pt x="7356" y="5845"/>
                  </a:lnTo>
                  <a:lnTo>
                    <a:pt x="7237" y="5805"/>
                  </a:lnTo>
                  <a:lnTo>
                    <a:pt x="7078" y="5726"/>
                  </a:lnTo>
                  <a:lnTo>
                    <a:pt x="6998" y="5606"/>
                  </a:lnTo>
                  <a:lnTo>
                    <a:pt x="6958" y="5447"/>
                  </a:lnTo>
                  <a:lnTo>
                    <a:pt x="6998" y="5288"/>
                  </a:lnTo>
                  <a:lnTo>
                    <a:pt x="7078" y="5129"/>
                  </a:lnTo>
                  <a:lnTo>
                    <a:pt x="7197" y="5050"/>
                  </a:lnTo>
                  <a:lnTo>
                    <a:pt x="7356" y="5010"/>
                  </a:lnTo>
                  <a:close/>
                  <a:moveTo>
                    <a:pt x="1988" y="0"/>
                  </a:move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48;p45">
              <a:extLst>
                <a:ext uri="{FF2B5EF4-FFF2-40B4-BE49-F238E27FC236}">
                  <a16:creationId xmlns:a16="http://schemas.microsoft.com/office/drawing/2014/main" id="{6904AFD6-F7FF-4397-BCA7-22E58C400715}"/>
                </a:ext>
              </a:extLst>
            </p:cNvPr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279" y="796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40" y="597"/>
                  </a:lnTo>
                  <a:lnTo>
                    <a:pt x="0" y="438"/>
                  </a:lnTo>
                  <a:lnTo>
                    <a:pt x="40" y="279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23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57" y="41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795" y="239"/>
                  </a:lnTo>
                  <a:lnTo>
                    <a:pt x="835" y="398"/>
                  </a:lnTo>
                  <a:lnTo>
                    <a:pt x="795" y="558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597" y="79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49;p45">
              <a:extLst>
                <a:ext uri="{FF2B5EF4-FFF2-40B4-BE49-F238E27FC236}">
                  <a16:creationId xmlns:a16="http://schemas.microsoft.com/office/drawing/2014/main" id="{CD297463-B6E0-4D76-8D46-6852B6BF5BED}"/>
                </a:ext>
              </a:extLst>
            </p:cNvPr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2108" y="1670"/>
                  </a:moveTo>
                  <a:lnTo>
                    <a:pt x="2108" y="1670"/>
                  </a:lnTo>
                  <a:lnTo>
                    <a:pt x="1909" y="1630"/>
                  </a:lnTo>
                  <a:lnTo>
                    <a:pt x="1631" y="1591"/>
                  </a:lnTo>
                  <a:lnTo>
                    <a:pt x="1352" y="1471"/>
                  </a:lnTo>
                  <a:lnTo>
                    <a:pt x="994" y="1312"/>
                  </a:lnTo>
                  <a:lnTo>
                    <a:pt x="637" y="1074"/>
                  </a:lnTo>
                  <a:lnTo>
                    <a:pt x="319" y="795"/>
                  </a:lnTo>
                  <a:lnTo>
                    <a:pt x="160" y="59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20" y="358"/>
                  </a:lnTo>
                  <a:lnTo>
                    <a:pt x="398" y="199"/>
                  </a:lnTo>
                  <a:lnTo>
                    <a:pt x="637" y="120"/>
                  </a:lnTo>
                  <a:lnTo>
                    <a:pt x="915" y="80"/>
                  </a:lnTo>
                  <a:lnTo>
                    <a:pt x="1233" y="4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2068" y="40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585" y="239"/>
                  </a:lnTo>
                  <a:lnTo>
                    <a:pt x="2545" y="636"/>
                  </a:lnTo>
                  <a:lnTo>
                    <a:pt x="2505" y="875"/>
                  </a:lnTo>
                  <a:lnTo>
                    <a:pt x="2426" y="1153"/>
                  </a:lnTo>
                  <a:lnTo>
                    <a:pt x="2307" y="1432"/>
                  </a:lnTo>
                  <a:lnTo>
                    <a:pt x="2108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0;p45">
              <a:extLst>
                <a:ext uri="{FF2B5EF4-FFF2-40B4-BE49-F238E27FC236}">
                  <a16:creationId xmlns:a16="http://schemas.microsoft.com/office/drawing/2014/main" id="{228569D1-5DA5-42C7-87B0-515DB72D11EA}"/>
                </a:ext>
              </a:extLst>
            </p:cNvPr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fill="none" extrusionOk="0">
                  <a:moveTo>
                    <a:pt x="1988" y="0"/>
                  </a:moveTo>
                  <a:lnTo>
                    <a:pt x="1988" y="0"/>
                  </a:lnTo>
                  <a:lnTo>
                    <a:pt x="1988" y="0"/>
                  </a:lnTo>
                  <a:lnTo>
                    <a:pt x="1988" y="0"/>
                  </a:ln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2267" y="40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1;p45">
              <a:extLst>
                <a:ext uri="{FF2B5EF4-FFF2-40B4-BE49-F238E27FC236}">
                  <a16:creationId xmlns:a16="http://schemas.microsoft.com/office/drawing/2014/main" id="{6CB448A7-4D5D-41A7-B0A3-7605F8E11BF8}"/>
                </a:ext>
              </a:extLst>
            </p:cNvPr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41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2;p45">
              <a:extLst>
                <a:ext uri="{FF2B5EF4-FFF2-40B4-BE49-F238E27FC236}">
                  <a16:creationId xmlns:a16="http://schemas.microsoft.com/office/drawing/2014/main" id="{C5C84FBE-F80E-438B-8251-96D8350C2EF0}"/>
                </a:ext>
              </a:extLst>
            </p:cNvPr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4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3;p45">
              <a:extLst>
                <a:ext uri="{FF2B5EF4-FFF2-40B4-BE49-F238E27FC236}">
                  <a16:creationId xmlns:a16="http://schemas.microsoft.com/office/drawing/2014/main" id="{5C19E8F9-8820-403D-8EFC-F8C6FA9FF642}"/>
                </a:ext>
              </a:extLst>
            </p:cNvPr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extrusionOk="0">
                  <a:moveTo>
                    <a:pt x="1631" y="0"/>
                  </a:move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4;p45">
              <a:extLst>
                <a:ext uri="{FF2B5EF4-FFF2-40B4-BE49-F238E27FC236}">
                  <a16:creationId xmlns:a16="http://schemas.microsoft.com/office/drawing/2014/main" id="{CCB55B8C-C815-4B3E-9592-B852A06B7360}"/>
                </a:ext>
              </a:extLst>
            </p:cNvPr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1631" y="0"/>
                  </a:moveTo>
                  <a:lnTo>
                    <a:pt x="1631" y="0"/>
                  </a:ln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5;p45">
              <a:extLst>
                <a:ext uri="{FF2B5EF4-FFF2-40B4-BE49-F238E27FC236}">
                  <a16:creationId xmlns:a16="http://schemas.microsoft.com/office/drawing/2014/main" id="{7DFF0821-36EA-4D74-8EDF-A3221720C05E}"/>
                </a:ext>
              </a:extLst>
            </p:cNvPr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extrusionOk="0">
                  <a:moveTo>
                    <a:pt x="4772" y="1"/>
                  </a:move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6;p45">
              <a:extLst>
                <a:ext uri="{FF2B5EF4-FFF2-40B4-BE49-F238E27FC236}">
                  <a16:creationId xmlns:a16="http://schemas.microsoft.com/office/drawing/2014/main" id="{9D0A8CC5-31DA-4980-9A11-3ED1E8D0E3EE}"/>
                </a:ext>
              </a:extLst>
            </p:cNvPr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fill="none" extrusionOk="0">
                  <a:moveTo>
                    <a:pt x="4772" y="1"/>
                  </a:moveTo>
                  <a:lnTo>
                    <a:pt x="4772" y="1"/>
                  </a:ln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994" y="3062"/>
                  </a:lnTo>
                  <a:lnTo>
                    <a:pt x="994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7;p45">
              <a:extLst>
                <a:ext uri="{FF2B5EF4-FFF2-40B4-BE49-F238E27FC236}">
                  <a16:creationId xmlns:a16="http://schemas.microsoft.com/office/drawing/2014/main" id="{F086DB04-316B-4722-82DA-87805997C139}"/>
                </a:ext>
              </a:extLst>
            </p:cNvPr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extrusionOk="0">
                  <a:moveTo>
                    <a:pt x="3381" y="3658"/>
                  </a:moveTo>
                  <a:lnTo>
                    <a:pt x="3778" y="3737"/>
                  </a:lnTo>
                  <a:lnTo>
                    <a:pt x="4255" y="3857"/>
                  </a:lnTo>
                  <a:lnTo>
                    <a:pt x="4812" y="4056"/>
                  </a:lnTo>
                  <a:lnTo>
                    <a:pt x="4772" y="4215"/>
                  </a:lnTo>
                  <a:lnTo>
                    <a:pt x="4653" y="4612"/>
                  </a:lnTo>
                  <a:lnTo>
                    <a:pt x="4534" y="4811"/>
                  </a:lnTo>
                  <a:lnTo>
                    <a:pt x="4414" y="5089"/>
                  </a:lnTo>
                  <a:lnTo>
                    <a:pt x="4215" y="5288"/>
                  </a:lnTo>
                  <a:lnTo>
                    <a:pt x="4017" y="5527"/>
                  </a:lnTo>
                  <a:lnTo>
                    <a:pt x="3778" y="5407"/>
                  </a:lnTo>
                  <a:lnTo>
                    <a:pt x="3579" y="5288"/>
                  </a:lnTo>
                  <a:lnTo>
                    <a:pt x="3301" y="5129"/>
                  </a:lnTo>
                  <a:lnTo>
                    <a:pt x="2983" y="4890"/>
                  </a:lnTo>
                  <a:lnTo>
                    <a:pt x="2705" y="4612"/>
                  </a:lnTo>
                  <a:lnTo>
                    <a:pt x="2466" y="4215"/>
                  </a:lnTo>
                  <a:lnTo>
                    <a:pt x="2347" y="4016"/>
                  </a:lnTo>
                  <a:lnTo>
                    <a:pt x="2227" y="3777"/>
                  </a:lnTo>
                  <a:lnTo>
                    <a:pt x="2426" y="3737"/>
                  </a:lnTo>
                  <a:lnTo>
                    <a:pt x="2665" y="3658"/>
                  </a:lnTo>
                  <a:close/>
                  <a:moveTo>
                    <a:pt x="6442" y="6123"/>
                  </a:moveTo>
                  <a:lnTo>
                    <a:pt x="6561" y="6163"/>
                  </a:lnTo>
                  <a:lnTo>
                    <a:pt x="6641" y="6203"/>
                  </a:lnTo>
                  <a:lnTo>
                    <a:pt x="6720" y="6242"/>
                  </a:lnTo>
                  <a:lnTo>
                    <a:pt x="6800" y="6322"/>
                  </a:lnTo>
                  <a:lnTo>
                    <a:pt x="6879" y="6481"/>
                  </a:lnTo>
                  <a:lnTo>
                    <a:pt x="6879" y="6640"/>
                  </a:lnTo>
                  <a:lnTo>
                    <a:pt x="6800" y="6799"/>
                  </a:lnTo>
                  <a:lnTo>
                    <a:pt x="6681" y="6918"/>
                  </a:lnTo>
                  <a:lnTo>
                    <a:pt x="6561" y="6958"/>
                  </a:lnTo>
                  <a:lnTo>
                    <a:pt x="6362" y="6958"/>
                  </a:lnTo>
                  <a:lnTo>
                    <a:pt x="6243" y="6918"/>
                  </a:lnTo>
                  <a:lnTo>
                    <a:pt x="6164" y="6878"/>
                  </a:lnTo>
                  <a:lnTo>
                    <a:pt x="6124" y="6799"/>
                  </a:lnTo>
                  <a:lnTo>
                    <a:pt x="6044" y="6640"/>
                  </a:lnTo>
                  <a:lnTo>
                    <a:pt x="6044" y="6481"/>
                  </a:lnTo>
                  <a:lnTo>
                    <a:pt x="6124" y="6322"/>
                  </a:lnTo>
                  <a:lnTo>
                    <a:pt x="6203" y="6203"/>
                  </a:lnTo>
                  <a:lnTo>
                    <a:pt x="6323" y="6163"/>
                  </a:lnTo>
                  <a:lnTo>
                    <a:pt x="6442" y="6123"/>
                  </a:lnTo>
                  <a:close/>
                  <a:moveTo>
                    <a:pt x="2188" y="0"/>
                  </a:move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58;p45">
              <a:extLst>
                <a:ext uri="{FF2B5EF4-FFF2-40B4-BE49-F238E27FC236}">
                  <a16:creationId xmlns:a16="http://schemas.microsoft.com/office/drawing/2014/main" id="{E5B85F68-8B6D-410A-87F5-7E12DEC1E283}"/>
                </a:ext>
              </a:extLst>
            </p:cNvPr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318" y="836"/>
                  </a:lnTo>
                  <a:lnTo>
                    <a:pt x="199" y="796"/>
                  </a:lnTo>
                  <a:lnTo>
                    <a:pt x="120" y="756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0" y="518"/>
                  </a:lnTo>
                  <a:lnTo>
                    <a:pt x="0" y="359"/>
                  </a:lnTo>
                  <a:lnTo>
                    <a:pt x="80" y="20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27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41"/>
                  </a:lnTo>
                  <a:lnTo>
                    <a:pt x="597" y="81"/>
                  </a:lnTo>
                  <a:lnTo>
                    <a:pt x="676" y="120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835" y="359"/>
                  </a:lnTo>
                  <a:lnTo>
                    <a:pt x="835" y="518"/>
                  </a:lnTo>
                  <a:lnTo>
                    <a:pt x="756" y="677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517" y="83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59;p45">
              <a:extLst>
                <a:ext uri="{FF2B5EF4-FFF2-40B4-BE49-F238E27FC236}">
                  <a16:creationId xmlns:a16="http://schemas.microsoft.com/office/drawing/2014/main" id="{C7AFA3C5-0B4E-4BAA-92D5-D10CC8FCE657}"/>
                </a:ext>
              </a:extLst>
            </p:cNvPr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1790" y="1870"/>
                  </a:moveTo>
                  <a:lnTo>
                    <a:pt x="1790" y="1870"/>
                  </a:lnTo>
                  <a:lnTo>
                    <a:pt x="1551" y="1750"/>
                  </a:lnTo>
                  <a:lnTo>
                    <a:pt x="1352" y="1631"/>
                  </a:lnTo>
                  <a:lnTo>
                    <a:pt x="1074" y="1472"/>
                  </a:lnTo>
                  <a:lnTo>
                    <a:pt x="756" y="1233"/>
                  </a:lnTo>
                  <a:lnTo>
                    <a:pt x="478" y="955"/>
                  </a:lnTo>
                  <a:lnTo>
                    <a:pt x="239" y="558"/>
                  </a:lnTo>
                  <a:lnTo>
                    <a:pt x="120" y="35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99" y="80"/>
                  </a:lnTo>
                  <a:lnTo>
                    <a:pt x="438" y="1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1154" y="1"/>
                  </a:lnTo>
                  <a:lnTo>
                    <a:pt x="1551" y="80"/>
                  </a:lnTo>
                  <a:lnTo>
                    <a:pt x="2028" y="200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545" y="558"/>
                  </a:lnTo>
                  <a:lnTo>
                    <a:pt x="2426" y="955"/>
                  </a:lnTo>
                  <a:lnTo>
                    <a:pt x="2307" y="1154"/>
                  </a:lnTo>
                  <a:lnTo>
                    <a:pt x="2187" y="1432"/>
                  </a:lnTo>
                  <a:lnTo>
                    <a:pt x="1988" y="1631"/>
                  </a:lnTo>
                  <a:lnTo>
                    <a:pt x="1790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0;p45">
              <a:extLst>
                <a:ext uri="{FF2B5EF4-FFF2-40B4-BE49-F238E27FC236}">
                  <a16:creationId xmlns:a16="http://schemas.microsoft.com/office/drawing/2014/main" id="{FF7015B2-3D0C-422C-AD25-55DA80ECCF60}"/>
                </a:ext>
              </a:extLst>
            </p:cNvPr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fill="none" extrusionOk="0">
                  <a:moveTo>
                    <a:pt x="2188" y="0"/>
                  </a:moveTo>
                  <a:lnTo>
                    <a:pt x="2188" y="0"/>
                  </a:ln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466" y="40"/>
                  </a:lnTo>
                  <a:lnTo>
                    <a:pt x="21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1;p45">
              <a:extLst>
                <a:ext uri="{FF2B5EF4-FFF2-40B4-BE49-F238E27FC236}">
                  <a16:creationId xmlns:a16="http://schemas.microsoft.com/office/drawing/2014/main" id="{602950EB-077B-4732-9B11-DC0C162FCEAB}"/>
                </a:ext>
              </a:extLst>
            </p:cNvPr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79" y="4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2;p45">
              <a:extLst>
                <a:ext uri="{FF2B5EF4-FFF2-40B4-BE49-F238E27FC236}">
                  <a16:creationId xmlns:a16="http://schemas.microsoft.com/office/drawing/2014/main" id="{0E00784C-C532-48EB-9DEF-A24562736926}"/>
                </a:ext>
              </a:extLst>
            </p:cNvPr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79" y="41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;p45">
              <a:extLst>
                <a:ext uri="{FF2B5EF4-FFF2-40B4-BE49-F238E27FC236}">
                  <a16:creationId xmlns:a16="http://schemas.microsoft.com/office/drawing/2014/main" id="{DF66711D-DBE0-426E-ACD6-224F0783AD53}"/>
                </a:ext>
              </a:extLst>
            </p:cNvPr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extrusionOk="0">
                  <a:moveTo>
                    <a:pt x="438" y="1"/>
                  </a:moveTo>
                  <a:lnTo>
                    <a:pt x="199" y="8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4;p45">
              <a:extLst>
                <a:ext uri="{FF2B5EF4-FFF2-40B4-BE49-F238E27FC236}">
                  <a16:creationId xmlns:a16="http://schemas.microsoft.com/office/drawing/2014/main" id="{15463769-B005-4E77-820A-6D5CE43F6FC4}"/>
                </a:ext>
              </a:extLst>
            </p:cNvPr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38" y="1"/>
                  </a:lnTo>
                  <a:lnTo>
                    <a:pt x="199" y="8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5;p45">
              <a:extLst>
                <a:ext uri="{FF2B5EF4-FFF2-40B4-BE49-F238E27FC236}">
                  <a16:creationId xmlns:a16="http://schemas.microsoft.com/office/drawing/2014/main" id="{E36B3A14-B912-424F-A974-31B37BD2E0F7}"/>
                </a:ext>
              </a:extLst>
            </p:cNvPr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extrusionOk="0">
                  <a:moveTo>
                    <a:pt x="4494" y="0"/>
                  </a:move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6;p45">
              <a:extLst>
                <a:ext uri="{FF2B5EF4-FFF2-40B4-BE49-F238E27FC236}">
                  <a16:creationId xmlns:a16="http://schemas.microsoft.com/office/drawing/2014/main" id="{31D0954B-0A8C-4FC8-B9DD-2D07581580EA}"/>
                </a:ext>
              </a:extLst>
            </p:cNvPr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fill="none" extrusionOk="0">
                  <a:moveTo>
                    <a:pt x="4494" y="0"/>
                  </a:moveTo>
                  <a:lnTo>
                    <a:pt x="4494" y="0"/>
                  </a:ln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7;p45">
              <a:extLst>
                <a:ext uri="{FF2B5EF4-FFF2-40B4-BE49-F238E27FC236}">
                  <a16:creationId xmlns:a16="http://schemas.microsoft.com/office/drawing/2014/main" id="{694771F1-4EC9-423A-9F54-224520A1FD25}"/>
                </a:ext>
              </a:extLst>
            </p:cNvPr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extrusionOk="0">
                  <a:moveTo>
                    <a:pt x="2068" y="3142"/>
                  </a:moveTo>
                  <a:lnTo>
                    <a:pt x="2466" y="3261"/>
                  </a:lnTo>
                  <a:lnTo>
                    <a:pt x="2982" y="3460"/>
                  </a:lnTo>
                  <a:lnTo>
                    <a:pt x="3301" y="3619"/>
                  </a:lnTo>
                  <a:lnTo>
                    <a:pt x="3579" y="3818"/>
                  </a:lnTo>
                  <a:lnTo>
                    <a:pt x="3539" y="3937"/>
                  </a:lnTo>
                  <a:lnTo>
                    <a:pt x="3380" y="4255"/>
                  </a:lnTo>
                  <a:lnTo>
                    <a:pt x="3261" y="4414"/>
                  </a:lnTo>
                  <a:lnTo>
                    <a:pt x="3102" y="4573"/>
                  </a:lnTo>
                  <a:lnTo>
                    <a:pt x="2903" y="4732"/>
                  </a:lnTo>
                  <a:lnTo>
                    <a:pt x="2664" y="4891"/>
                  </a:lnTo>
                  <a:lnTo>
                    <a:pt x="2505" y="4772"/>
                  </a:lnTo>
                  <a:lnTo>
                    <a:pt x="2346" y="4613"/>
                  </a:lnTo>
                  <a:lnTo>
                    <a:pt x="2148" y="4454"/>
                  </a:lnTo>
                  <a:lnTo>
                    <a:pt x="1949" y="4215"/>
                  </a:lnTo>
                  <a:lnTo>
                    <a:pt x="1790" y="3897"/>
                  </a:lnTo>
                  <a:lnTo>
                    <a:pt x="1631" y="3539"/>
                  </a:lnTo>
                  <a:lnTo>
                    <a:pt x="1511" y="3142"/>
                  </a:lnTo>
                  <a:close/>
                  <a:moveTo>
                    <a:pt x="4613" y="5806"/>
                  </a:moveTo>
                  <a:lnTo>
                    <a:pt x="4732" y="5845"/>
                  </a:lnTo>
                  <a:lnTo>
                    <a:pt x="4772" y="5925"/>
                  </a:lnTo>
                  <a:lnTo>
                    <a:pt x="4851" y="6004"/>
                  </a:lnTo>
                  <a:lnTo>
                    <a:pt x="4891" y="6164"/>
                  </a:lnTo>
                  <a:lnTo>
                    <a:pt x="4851" y="6283"/>
                  </a:lnTo>
                  <a:lnTo>
                    <a:pt x="4772" y="6402"/>
                  </a:lnTo>
                  <a:lnTo>
                    <a:pt x="4652" y="6482"/>
                  </a:lnTo>
                  <a:lnTo>
                    <a:pt x="4533" y="6521"/>
                  </a:lnTo>
                  <a:lnTo>
                    <a:pt x="4414" y="6482"/>
                  </a:lnTo>
                  <a:lnTo>
                    <a:pt x="4334" y="6442"/>
                  </a:lnTo>
                  <a:lnTo>
                    <a:pt x="4255" y="6362"/>
                  </a:lnTo>
                  <a:lnTo>
                    <a:pt x="4175" y="6283"/>
                  </a:lnTo>
                  <a:lnTo>
                    <a:pt x="4175" y="6164"/>
                  </a:lnTo>
                  <a:lnTo>
                    <a:pt x="4215" y="6004"/>
                  </a:lnTo>
                  <a:lnTo>
                    <a:pt x="4255" y="5925"/>
                  </a:lnTo>
                  <a:lnTo>
                    <a:pt x="4374" y="5845"/>
                  </a:lnTo>
                  <a:lnTo>
                    <a:pt x="4533" y="5806"/>
                  </a:lnTo>
                  <a:close/>
                  <a:moveTo>
                    <a:pt x="1909" y="1"/>
                  </a:move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8;p45">
              <a:extLst>
                <a:ext uri="{FF2B5EF4-FFF2-40B4-BE49-F238E27FC236}">
                  <a16:creationId xmlns:a16="http://schemas.microsoft.com/office/drawing/2014/main" id="{D1DD55C6-B777-43C8-AF03-77594FA7B345}"/>
                </a:ext>
              </a:extLst>
            </p:cNvPr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239" y="677"/>
                  </a:lnTo>
                  <a:lnTo>
                    <a:pt x="159" y="637"/>
                  </a:lnTo>
                  <a:lnTo>
                    <a:pt x="80" y="55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80" y="12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438" y="1"/>
                  </a:lnTo>
                  <a:lnTo>
                    <a:pt x="557" y="40"/>
                  </a:lnTo>
                  <a:lnTo>
                    <a:pt x="597" y="120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716" y="359"/>
                  </a:lnTo>
                  <a:lnTo>
                    <a:pt x="676" y="478"/>
                  </a:lnTo>
                  <a:lnTo>
                    <a:pt x="597" y="597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9;p45">
              <a:extLst>
                <a:ext uri="{FF2B5EF4-FFF2-40B4-BE49-F238E27FC236}">
                  <a16:creationId xmlns:a16="http://schemas.microsoft.com/office/drawing/2014/main" id="{5695534D-F92E-49C9-AA6B-4DCBC5D724A4}"/>
                </a:ext>
              </a:extLst>
            </p:cNvPr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1153" y="1750"/>
                  </a:moveTo>
                  <a:lnTo>
                    <a:pt x="1153" y="1750"/>
                  </a:lnTo>
                  <a:lnTo>
                    <a:pt x="994" y="1631"/>
                  </a:lnTo>
                  <a:lnTo>
                    <a:pt x="835" y="1472"/>
                  </a:lnTo>
                  <a:lnTo>
                    <a:pt x="637" y="1313"/>
                  </a:lnTo>
                  <a:lnTo>
                    <a:pt x="438" y="1074"/>
                  </a:lnTo>
                  <a:lnTo>
                    <a:pt x="279" y="756"/>
                  </a:lnTo>
                  <a:lnTo>
                    <a:pt x="120" y="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557" y="1"/>
                  </a:lnTo>
                  <a:lnTo>
                    <a:pt x="955" y="120"/>
                  </a:lnTo>
                  <a:lnTo>
                    <a:pt x="1471" y="319"/>
                  </a:lnTo>
                  <a:lnTo>
                    <a:pt x="1790" y="478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2028" y="796"/>
                  </a:lnTo>
                  <a:lnTo>
                    <a:pt x="1869" y="1114"/>
                  </a:lnTo>
                  <a:lnTo>
                    <a:pt x="1750" y="1273"/>
                  </a:lnTo>
                  <a:lnTo>
                    <a:pt x="1591" y="1432"/>
                  </a:lnTo>
                  <a:lnTo>
                    <a:pt x="1392" y="1591"/>
                  </a:lnTo>
                  <a:lnTo>
                    <a:pt x="1153" y="1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0;p45">
              <a:extLst>
                <a:ext uri="{FF2B5EF4-FFF2-40B4-BE49-F238E27FC236}">
                  <a16:creationId xmlns:a16="http://schemas.microsoft.com/office/drawing/2014/main" id="{E5B1472D-2667-46A2-AECC-EF6BE287D916}"/>
                </a:ext>
              </a:extLst>
            </p:cNvPr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1;p45">
              <a:extLst>
                <a:ext uri="{FF2B5EF4-FFF2-40B4-BE49-F238E27FC236}">
                  <a16:creationId xmlns:a16="http://schemas.microsoft.com/office/drawing/2014/main" id="{FE039797-D24D-4ACD-A349-5A66D1859CFA}"/>
                </a:ext>
              </a:extLst>
            </p:cNvPr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extrusionOk="0">
                  <a:moveTo>
                    <a:pt x="358" y="1"/>
                  </a:move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2;p45">
              <a:extLst>
                <a:ext uri="{FF2B5EF4-FFF2-40B4-BE49-F238E27FC236}">
                  <a16:creationId xmlns:a16="http://schemas.microsoft.com/office/drawing/2014/main" id="{238D13A8-EE5C-49E8-B82C-7EA2136012BE}"/>
                </a:ext>
              </a:extLst>
            </p:cNvPr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1"/>
                  </a:moveTo>
                  <a:lnTo>
                    <a:pt x="358" y="1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lnTo>
                    <a:pt x="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3;p45">
              <a:extLst>
                <a:ext uri="{FF2B5EF4-FFF2-40B4-BE49-F238E27FC236}">
                  <a16:creationId xmlns:a16="http://schemas.microsoft.com/office/drawing/2014/main" id="{427BA2FA-3CB6-4083-916C-BB0345E22D74}"/>
                </a:ext>
              </a:extLst>
            </p:cNvPr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extrusionOk="0">
                  <a:moveTo>
                    <a:pt x="0" y="1"/>
                  </a:move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4;p45">
              <a:extLst>
                <a:ext uri="{FF2B5EF4-FFF2-40B4-BE49-F238E27FC236}">
                  <a16:creationId xmlns:a16="http://schemas.microsoft.com/office/drawing/2014/main" id="{D2E9E588-BAA1-49AC-B49F-DB9BEE580F44}"/>
                </a:ext>
              </a:extLst>
            </p:cNvPr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5;p45">
              <a:extLst>
                <a:ext uri="{FF2B5EF4-FFF2-40B4-BE49-F238E27FC236}">
                  <a16:creationId xmlns:a16="http://schemas.microsoft.com/office/drawing/2014/main" id="{967AEF49-D3FB-45A8-A0F0-F39C28929B1B}"/>
                </a:ext>
              </a:extLst>
            </p:cNvPr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extrusionOk="0">
                  <a:moveTo>
                    <a:pt x="2505" y="1"/>
                  </a:move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;p45">
              <a:extLst>
                <a:ext uri="{FF2B5EF4-FFF2-40B4-BE49-F238E27FC236}">
                  <a16:creationId xmlns:a16="http://schemas.microsoft.com/office/drawing/2014/main" id="{D2927ADA-CE08-44C2-8CF1-E138CA7EE586}"/>
                </a:ext>
              </a:extLst>
            </p:cNvPr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7;p45">
              <a:extLst>
                <a:ext uri="{FF2B5EF4-FFF2-40B4-BE49-F238E27FC236}">
                  <a16:creationId xmlns:a16="http://schemas.microsoft.com/office/drawing/2014/main" id="{63D7CD5D-B86F-4DB1-A62D-303DF10327F8}"/>
                </a:ext>
              </a:extLst>
            </p:cNvPr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extrusionOk="0">
                  <a:moveTo>
                    <a:pt x="8747" y="3260"/>
                  </a:moveTo>
                  <a:lnTo>
                    <a:pt x="8946" y="3300"/>
                  </a:lnTo>
                  <a:lnTo>
                    <a:pt x="9105" y="3420"/>
                  </a:lnTo>
                  <a:lnTo>
                    <a:pt x="9185" y="3579"/>
                  </a:lnTo>
                  <a:lnTo>
                    <a:pt x="9225" y="3738"/>
                  </a:lnTo>
                  <a:lnTo>
                    <a:pt x="9185" y="3897"/>
                  </a:lnTo>
                  <a:lnTo>
                    <a:pt x="9105" y="4016"/>
                  </a:lnTo>
                  <a:lnTo>
                    <a:pt x="9026" y="4095"/>
                  </a:lnTo>
                  <a:lnTo>
                    <a:pt x="8906" y="4175"/>
                  </a:lnTo>
                  <a:lnTo>
                    <a:pt x="8747" y="4175"/>
                  </a:lnTo>
                  <a:lnTo>
                    <a:pt x="8588" y="4135"/>
                  </a:lnTo>
                  <a:lnTo>
                    <a:pt x="8429" y="4016"/>
                  </a:lnTo>
                  <a:lnTo>
                    <a:pt x="8350" y="3897"/>
                  </a:lnTo>
                  <a:lnTo>
                    <a:pt x="8310" y="3738"/>
                  </a:lnTo>
                  <a:lnTo>
                    <a:pt x="8350" y="3539"/>
                  </a:lnTo>
                  <a:lnTo>
                    <a:pt x="8429" y="3420"/>
                  </a:lnTo>
                  <a:lnTo>
                    <a:pt x="8509" y="3340"/>
                  </a:lnTo>
                  <a:lnTo>
                    <a:pt x="8628" y="3300"/>
                  </a:lnTo>
                  <a:lnTo>
                    <a:pt x="8747" y="3260"/>
                  </a:lnTo>
                  <a:close/>
                  <a:moveTo>
                    <a:pt x="5845" y="2386"/>
                  </a:moveTo>
                  <a:lnTo>
                    <a:pt x="5885" y="2545"/>
                  </a:lnTo>
                  <a:lnTo>
                    <a:pt x="6004" y="2982"/>
                  </a:lnTo>
                  <a:lnTo>
                    <a:pt x="6044" y="3260"/>
                  </a:lnTo>
                  <a:lnTo>
                    <a:pt x="6044" y="3539"/>
                  </a:lnTo>
                  <a:lnTo>
                    <a:pt x="6004" y="3857"/>
                  </a:lnTo>
                  <a:lnTo>
                    <a:pt x="5924" y="4175"/>
                  </a:lnTo>
                  <a:lnTo>
                    <a:pt x="5726" y="4215"/>
                  </a:lnTo>
                  <a:lnTo>
                    <a:pt x="5249" y="4254"/>
                  </a:lnTo>
                  <a:lnTo>
                    <a:pt x="4851" y="4215"/>
                  </a:lnTo>
                  <a:lnTo>
                    <a:pt x="4334" y="4135"/>
                  </a:lnTo>
                  <a:lnTo>
                    <a:pt x="4096" y="4056"/>
                  </a:lnTo>
                  <a:lnTo>
                    <a:pt x="3857" y="3936"/>
                  </a:lnTo>
                  <a:lnTo>
                    <a:pt x="3579" y="3777"/>
                  </a:lnTo>
                  <a:lnTo>
                    <a:pt x="3340" y="3618"/>
                  </a:lnTo>
                  <a:lnTo>
                    <a:pt x="3459" y="3459"/>
                  </a:lnTo>
                  <a:lnTo>
                    <a:pt x="3618" y="3300"/>
                  </a:lnTo>
                  <a:lnTo>
                    <a:pt x="3857" y="3141"/>
                  </a:lnTo>
                  <a:lnTo>
                    <a:pt x="4215" y="2903"/>
                  </a:lnTo>
                  <a:lnTo>
                    <a:pt x="4652" y="2704"/>
                  </a:lnTo>
                  <a:lnTo>
                    <a:pt x="5169" y="2545"/>
                  </a:lnTo>
                  <a:lnTo>
                    <a:pt x="5845" y="2386"/>
                  </a:lnTo>
                  <a:close/>
                  <a:moveTo>
                    <a:pt x="1710" y="0"/>
                  </a:move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8;p45">
              <a:extLst>
                <a:ext uri="{FF2B5EF4-FFF2-40B4-BE49-F238E27FC236}">
                  <a16:creationId xmlns:a16="http://schemas.microsoft.com/office/drawing/2014/main" id="{8D836FAC-002D-445A-860C-087893A987B5}"/>
                </a:ext>
              </a:extLst>
            </p:cNvPr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11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119" y="160"/>
                  </a:lnTo>
                  <a:lnTo>
                    <a:pt x="199" y="80"/>
                  </a:lnTo>
                  <a:lnTo>
                    <a:pt x="318" y="4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795" y="160"/>
                  </a:lnTo>
                  <a:lnTo>
                    <a:pt x="875" y="319"/>
                  </a:lnTo>
                  <a:lnTo>
                    <a:pt x="915" y="478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16" y="835"/>
                  </a:lnTo>
                  <a:lnTo>
                    <a:pt x="596" y="91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9;p45">
              <a:extLst>
                <a:ext uri="{FF2B5EF4-FFF2-40B4-BE49-F238E27FC236}">
                  <a16:creationId xmlns:a16="http://schemas.microsoft.com/office/drawing/2014/main" id="{9A3F2573-D2E0-401F-A26B-3CD239AB14DC}"/>
                </a:ext>
              </a:extLst>
            </p:cNvPr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1909" y="1869"/>
                  </a:moveTo>
                  <a:lnTo>
                    <a:pt x="1909" y="1869"/>
                  </a:lnTo>
                  <a:lnTo>
                    <a:pt x="1511" y="1830"/>
                  </a:lnTo>
                  <a:lnTo>
                    <a:pt x="994" y="1750"/>
                  </a:lnTo>
                  <a:lnTo>
                    <a:pt x="756" y="1671"/>
                  </a:lnTo>
                  <a:lnTo>
                    <a:pt x="517" y="1551"/>
                  </a:lnTo>
                  <a:lnTo>
                    <a:pt x="239" y="1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19" y="1074"/>
                  </a:lnTo>
                  <a:lnTo>
                    <a:pt x="278" y="915"/>
                  </a:lnTo>
                  <a:lnTo>
                    <a:pt x="517" y="756"/>
                  </a:lnTo>
                  <a:lnTo>
                    <a:pt x="875" y="518"/>
                  </a:lnTo>
                  <a:lnTo>
                    <a:pt x="1312" y="319"/>
                  </a:lnTo>
                  <a:lnTo>
                    <a:pt x="1829" y="160"/>
                  </a:lnTo>
                  <a:lnTo>
                    <a:pt x="2505" y="1"/>
                  </a:lnTo>
                  <a:lnTo>
                    <a:pt x="2505" y="1"/>
                  </a:lnTo>
                  <a:lnTo>
                    <a:pt x="2545" y="160"/>
                  </a:lnTo>
                  <a:lnTo>
                    <a:pt x="2664" y="597"/>
                  </a:lnTo>
                  <a:lnTo>
                    <a:pt x="2704" y="875"/>
                  </a:lnTo>
                  <a:lnTo>
                    <a:pt x="2704" y="1154"/>
                  </a:lnTo>
                  <a:lnTo>
                    <a:pt x="2664" y="1472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386" y="1830"/>
                  </a:lnTo>
                  <a:lnTo>
                    <a:pt x="1909" y="18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0;p45">
              <a:extLst>
                <a:ext uri="{FF2B5EF4-FFF2-40B4-BE49-F238E27FC236}">
                  <a16:creationId xmlns:a16="http://schemas.microsoft.com/office/drawing/2014/main" id="{CF749DAA-A3E8-413A-836B-A983703DEEF9}"/>
                </a:ext>
              </a:extLst>
            </p:cNvPr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fill="none" extrusionOk="0">
                  <a:moveTo>
                    <a:pt x="2505" y="0"/>
                  </a:moveTo>
                  <a:lnTo>
                    <a:pt x="2505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392" y="80"/>
                  </a:ln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1;p45">
              <a:extLst>
                <a:ext uri="{FF2B5EF4-FFF2-40B4-BE49-F238E27FC236}">
                  <a16:creationId xmlns:a16="http://schemas.microsoft.com/office/drawing/2014/main" id="{396F44CF-408D-4C6B-9B2D-76539ED0A3C1}"/>
                </a:ext>
              </a:extLst>
            </p:cNvPr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0"/>
                  </a:move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2;p45">
              <a:extLst>
                <a:ext uri="{FF2B5EF4-FFF2-40B4-BE49-F238E27FC236}">
                  <a16:creationId xmlns:a16="http://schemas.microsoft.com/office/drawing/2014/main" id="{2B1768F8-99AC-4696-90CF-0C5A02589DAE}"/>
                </a:ext>
              </a:extLst>
            </p:cNvPr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0"/>
                  </a:moveTo>
                  <a:lnTo>
                    <a:pt x="437" y="0"/>
                  </a:ln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3;p45">
              <a:extLst>
                <a:ext uri="{FF2B5EF4-FFF2-40B4-BE49-F238E27FC236}">
                  <a16:creationId xmlns:a16="http://schemas.microsoft.com/office/drawing/2014/main" id="{B40ED014-A727-41EE-873B-1B1D7824C738}"/>
                </a:ext>
              </a:extLst>
            </p:cNvPr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extrusionOk="0">
                  <a:moveTo>
                    <a:pt x="2505" y="1"/>
                  </a:move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4;p45">
              <a:extLst>
                <a:ext uri="{FF2B5EF4-FFF2-40B4-BE49-F238E27FC236}">
                  <a16:creationId xmlns:a16="http://schemas.microsoft.com/office/drawing/2014/main" id="{C61FDC09-1F31-4B76-9E1C-699A591EB5C6}"/>
                </a:ext>
              </a:extLst>
            </p:cNvPr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620;p47">
            <a:extLst>
              <a:ext uri="{FF2B5EF4-FFF2-40B4-BE49-F238E27FC236}">
                <a16:creationId xmlns:a16="http://schemas.microsoft.com/office/drawing/2014/main" id="{70712460-15E5-460E-9313-9E299D5BEA28}"/>
              </a:ext>
            </a:extLst>
          </p:cNvPr>
          <p:cNvGrpSpPr/>
          <p:nvPr/>
        </p:nvGrpSpPr>
        <p:grpSpPr>
          <a:xfrm>
            <a:off x="234569" y="1168735"/>
            <a:ext cx="559768" cy="626815"/>
            <a:chOff x="1502500" y="1790575"/>
            <a:chExt cx="604045" cy="676395"/>
          </a:xfrm>
        </p:grpSpPr>
        <p:sp>
          <p:nvSpPr>
            <p:cNvPr id="135" name="Google Shape;621;p47">
              <a:extLst>
                <a:ext uri="{FF2B5EF4-FFF2-40B4-BE49-F238E27FC236}">
                  <a16:creationId xmlns:a16="http://schemas.microsoft.com/office/drawing/2014/main" id="{697A621A-5B7A-4850-9516-004BD0FB7E8C}"/>
                </a:ext>
              </a:extLst>
            </p:cNvPr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22;p47">
              <a:extLst>
                <a:ext uri="{FF2B5EF4-FFF2-40B4-BE49-F238E27FC236}">
                  <a16:creationId xmlns:a16="http://schemas.microsoft.com/office/drawing/2014/main" id="{71E58DD0-4347-4758-95E2-6C34F7A1C478}"/>
                </a:ext>
              </a:extLst>
            </p:cNvPr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23;p47">
              <a:extLst>
                <a:ext uri="{FF2B5EF4-FFF2-40B4-BE49-F238E27FC236}">
                  <a16:creationId xmlns:a16="http://schemas.microsoft.com/office/drawing/2014/main" id="{DAD52657-AACD-4C7A-8A99-CE70E49387D6}"/>
                </a:ext>
              </a:extLst>
            </p:cNvPr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645;p49">
            <a:extLst>
              <a:ext uri="{FF2B5EF4-FFF2-40B4-BE49-F238E27FC236}">
                <a16:creationId xmlns:a16="http://schemas.microsoft.com/office/drawing/2014/main" id="{B4A3A95C-6985-42E1-834F-E401B84B676C}"/>
              </a:ext>
            </a:extLst>
          </p:cNvPr>
          <p:cNvSpPr/>
          <p:nvPr/>
        </p:nvSpPr>
        <p:spPr>
          <a:xfrm rot="209464">
            <a:off x="742420" y="3954002"/>
            <a:ext cx="1128900" cy="1118100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673;p49">
            <a:extLst>
              <a:ext uri="{FF2B5EF4-FFF2-40B4-BE49-F238E27FC236}">
                <a16:creationId xmlns:a16="http://schemas.microsoft.com/office/drawing/2014/main" id="{45F5BA72-5A83-4109-882E-B42C55D20738}"/>
              </a:ext>
            </a:extLst>
          </p:cNvPr>
          <p:cNvGrpSpPr/>
          <p:nvPr/>
        </p:nvGrpSpPr>
        <p:grpSpPr>
          <a:xfrm rot="209464">
            <a:off x="629903" y="4497395"/>
            <a:ext cx="653809" cy="498396"/>
            <a:chOff x="1329500" y="2257625"/>
            <a:chExt cx="828025" cy="631200"/>
          </a:xfrm>
        </p:grpSpPr>
        <p:sp>
          <p:nvSpPr>
            <p:cNvPr id="156" name="Google Shape;674;p49">
              <a:extLst>
                <a:ext uri="{FF2B5EF4-FFF2-40B4-BE49-F238E27FC236}">
                  <a16:creationId xmlns:a16="http://schemas.microsoft.com/office/drawing/2014/main" id="{59CBE289-581B-44C4-8E4F-45136B81F5CB}"/>
                </a:ext>
              </a:extLst>
            </p:cNvPr>
            <p:cNvSpPr/>
            <p:nvPr/>
          </p:nvSpPr>
          <p:spPr>
            <a:xfrm>
              <a:off x="1470650" y="2257625"/>
              <a:ext cx="623250" cy="631200"/>
            </a:xfrm>
            <a:custGeom>
              <a:avLst/>
              <a:gdLst/>
              <a:ahLst/>
              <a:cxnLst/>
              <a:rect l="l" t="t" r="r" b="b"/>
              <a:pathLst>
                <a:path w="24930" h="25248" extrusionOk="0">
                  <a:moveTo>
                    <a:pt x="6203" y="0"/>
                  </a:moveTo>
                  <a:lnTo>
                    <a:pt x="5249" y="40"/>
                  </a:lnTo>
                  <a:lnTo>
                    <a:pt x="4334" y="120"/>
                  </a:lnTo>
                  <a:lnTo>
                    <a:pt x="3499" y="239"/>
                  </a:lnTo>
                  <a:lnTo>
                    <a:pt x="2744" y="358"/>
                  </a:lnTo>
                  <a:lnTo>
                    <a:pt x="2068" y="557"/>
                  </a:lnTo>
                  <a:lnTo>
                    <a:pt x="1511" y="756"/>
                  </a:lnTo>
                  <a:lnTo>
                    <a:pt x="1074" y="1034"/>
                  </a:lnTo>
                  <a:lnTo>
                    <a:pt x="756" y="1312"/>
                  </a:lnTo>
                  <a:lnTo>
                    <a:pt x="478" y="1630"/>
                  </a:lnTo>
                  <a:lnTo>
                    <a:pt x="279" y="2028"/>
                  </a:lnTo>
                  <a:lnTo>
                    <a:pt x="120" y="2426"/>
                  </a:lnTo>
                  <a:lnTo>
                    <a:pt x="40" y="2863"/>
                  </a:lnTo>
                  <a:lnTo>
                    <a:pt x="1" y="3340"/>
                  </a:lnTo>
                  <a:lnTo>
                    <a:pt x="1" y="3857"/>
                  </a:lnTo>
                  <a:lnTo>
                    <a:pt x="80" y="4374"/>
                  </a:lnTo>
                  <a:lnTo>
                    <a:pt x="160" y="4931"/>
                  </a:lnTo>
                  <a:lnTo>
                    <a:pt x="319" y="5527"/>
                  </a:lnTo>
                  <a:lnTo>
                    <a:pt x="478" y="6123"/>
                  </a:lnTo>
                  <a:lnTo>
                    <a:pt x="676" y="6720"/>
                  </a:lnTo>
                  <a:lnTo>
                    <a:pt x="1154" y="7992"/>
                  </a:lnTo>
                  <a:lnTo>
                    <a:pt x="1710" y="9264"/>
                  </a:lnTo>
                  <a:lnTo>
                    <a:pt x="2227" y="10457"/>
                  </a:lnTo>
                  <a:lnTo>
                    <a:pt x="2625" y="11491"/>
                  </a:lnTo>
                  <a:lnTo>
                    <a:pt x="2903" y="12365"/>
                  </a:lnTo>
                  <a:lnTo>
                    <a:pt x="3102" y="13200"/>
                  </a:lnTo>
                  <a:lnTo>
                    <a:pt x="3221" y="13996"/>
                  </a:lnTo>
                  <a:lnTo>
                    <a:pt x="3261" y="14791"/>
                  </a:lnTo>
                  <a:lnTo>
                    <a:pt x="3221" y="15665"/>
                  </a:lnTo>
                  <a:lnTo>
                    <a:pt x="3142" y="16620"/>
                  </a:lnTo>
                  <a:lnTo>
                    <a:pt x="2982" y="17773"/>
                  </a:lnTo>
                  <a:lnTo>
                    <a:pt x="2744" y="19085"/>
                  </a:lnTo>
                  <a:lnTo>
                    <a:pt x="2545" y="20437"/>
                  </a:lnTo>
                  <a:lnTo>
                    <a:pt x="2505" y="21112"/>
                  </a:lnTo>
                  <a:lnTo>
                    <a:pt x="2505" y="21749"/>
                  </a:lnTo>
                  <a:lnTo>
                    <a:pt x="2505" y="22385"/>
                  </a:lnTo>
                  <a:lnTo>
                    <a:pt x="2585" y="22981"/>
                  </a:lnTo>
                  <a:lnTo>
                    <a:pt x="2744" y="23538"/>
                  </a:lnTo>
                  <a:lnTo>
                    <a:pt x="2863" y="23776"/>
                  </a:lnTo>
                  <a:lnTo>
                    <a:pt x="2982" y="24015"/>
                  </a:lnTo>
                  <a:lnTo>
                    <a:pt x="3142" y="24253"/>
                  </a:lnTo>
                  <a:lnTo>
                    <a:pt x="3301" y="24452"/>
                  </a:lnTo>
                  <a:lnTo>
                    <a:pt x="3499" y="24611"/>
                  </a:lnTo>
                  <a:lnTo>
                    <a:pt x="3698" y="24770"/>
                  </a:lnTo>
                  <a:lnTo>
                    <a:pt x="3976" y="24929"/>
                  </a:lnTo>
                  <a:lnTo>
                    <a:pt x="4255" y="25009"/>
                  </a:lnTo>
                  <a:lnTo>
                    <a:pt x="4533" y="25128"/>
                  </a:lnTo>
                  <a:lnTo>
                    <a:pt x="4891" y="25168"/>
                  </a:lnTo>
                  <a:lnTo>
                    <a:pt x="5646" y="25247"/>
                  </a:lnTo>
                  <a:lnTo>
                    <a:pt x="6521" y="25208"/>
                  </a:lnTo>
                  <a:lnTo>
                    <a:pt x="7436" y="25168"/>
                  </a:lnTo>
                  <a:lnTo>
                    <a:pt x="8469" y="25009"/>
                  </a:lnTo>
                  <a:lnTo>
                    <a:pt x="9543" y="24810"/>
                  </a:lnTo>
                  <a:lnTo>
                    <a:pt x="10656" y="24532"/>
                  </a:lnTo>
                  <a:lnTo>
                    <a:pt x="11849" y="24174"/>
                  </a:lnTo>
                  <a:lnTo>
                    <a:pt x="13042" y="23737"/>
                  </a:lnTo>
                  <a:lnTo>
                    <a:pt x="14234" y="23220"/>
                  </a:lnTo>
                  <a:lnTo>
                    <a:pt x="15427" y="22623"/>
                  </a:lnTo>
                  <a:lnTo>
                    <a:pt x="16620" y="21947"/>
                  </a:lnTo>
                  <a:lnTo>
                    <a:pt x="17773" y="21152"/>
                  </a:lnTo>
                  <a:lnTo>
                    <a:pt x="18369" y="20755"/>
                  </a:lnTo>
                  <a:lnTo>
                    <a:pt x="18926" y="20317"/>
                  </a:lnTo>
                  <a:lnTo>
                    <a:pt x="19483" y="19840"/>
                  </a:lnTo>
                  <a:lnTo>
                    <a:pt x="19999" y="19323"/>
                  </a:lnTo>
                  <a:lnTo>
                    <a:pt x="20516" y="18806"/>
                  </a:lnTo>
                  <a:lnTo>
                    <a:pt x="20993" y="18290"/>
                  </a:lnTo>
                  <a:lnTo>
                    <a:pt x="21510" y="17693"/>
                  </a:lnTo>
                  <a:lnTo>
                    <a:pt x="21948" y="17137"/>
                  </a:lnTo>
                  <a:lnTo>
                    <a:pt x="22465" y="16381"/>
                  </a:lnTo>
                  <a:lnTo>
                    <a:pt x="22942" y="15665"/>
                  </a:lnTo>
                  <a:lnTo>
                    <a:pt x="23339" y="14990"/>
                  </a:lnTo>
                  <a:lnTo>
                    <a:pt x="23657" y="14353"/>
                  </a:lnTo>
                  <a:lnTo>
                    <a:pt x="23975" y="13717"/>
                  </a:lnTo>
                  <a:lnTo>
                    <a:pt x="24214" y="13121"/>
                  </a:lnTo>
                  <a:lnTo>
                    <a:pt x="24413" y="12564"/>
                  </a:lnTo>
                  <a:lnTo>
                    <a:pt x="24572" y="12047"/>
                  </a:lnTo>
                  <a:lnTo>
                    <a:pt x="24731" y="11531"/>
                  </a:lnTo>
                  <a:lnTo>
                    <a:pt x="24810" y="11053"/>
                  </a:lnTo>
                  <a:lnTo>
                    <a:pt x="24930" y="10218"/>
                  </a:lnTo>
                  <a:lnTo>
                    <a:pt x="24930" y="9543"/>
                  </a:lnTo>
                  <a:lnTo>
                    <a:pt x="24890" y="8986"/>
                  </a:lnTo>
                  <a:lnTo>
                    <a:pt x="24850" y="8668"/>
                  </a:lnTo>
                  <a:lnTo>
                    <a:pt x="24771" y="8350"/>
                  </a:lnTo>
                  <a:lnTo>
                    <a:pt x="24612" y="8071"/>
                  </a:lnTo>
                  <a:lnTo>
                    <a:pt x="24452" y="7833"/>
                  </a:lnTo>
                  <a:lnTo>
                    <a:pt x="24015" y="7237"/>
                  </a:lnTo>
                  <a:lnTo>
                    <a:pt x="23339" y="6441"/>
                  </a:lnTo>
                  <a:lnTo>
                    <a:pt x="22504" y="5527"/>
                  </a:lnTo>
                  <a:lnTo>
                    <a:pt x="22027" y="5050"/>
                  </a:lnTo>
                  <a:lnTo>
                    <a:pt x="21471" y="4573"/>
                  </a:lnTo>
                  <a:lnTo>
                    <a:pt x="20914" y="4096"/>
                  </a:lnTo>
                  <a:lnTo>
                    <a:pt x="20318" y="3618"/>
                  </a:lnTo>
                  <a:lnTo>
                    <a:pt x="19642" y="3141"/>
                  </a:lnTo>
                  <a:lnTo>
                    <a:pt x="18966" y="2704"/>
                  </a:lnTo>
                  <a:lnTo>
                    <a:pt x="18250" y="2267"/>
                  </a:lnTo>
                  <a:lnTo>
                    <a:pt x="17495" y="1909"/>
                  </a:lnTo>
                  <a:lnTo>
                    <a:pt x="16739" y="1591"/>
                  </a:lnTo>
                  <a:lnTo>
                    <a:pt x="15904" y="1312"/>
                  </a:lnTo>
                  <a:lnTo>
                    <a:pt x="14910" y="1034"/>
                  </a:lnTo>
                  <a:lnTo>
                    <a:pt x="13837" y="756"/>
                  </a:lnTo>
                  <a:lnTo>
                    <a:pt x="12723" y="557"/>
                  </a:lnTo>
                  <a:lnTo>
                    <a:pt x="11610" y="358"/>
                  </a:lnTo>
                  <a:lnTo>
                    <a:pt x="10497" y="239"/>
                  </a:lnTo>
                  <a:lnTo>
                    <a:pt x="9384" y="120"/>
                  </a:lnTo>
                  <a:lnTo>
                    <a:pt x="8310" y="40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75;p49">
              <a:extLst>
                <a:ext uri="{FF2B5EF4-FFF2-40B4-BE49-F238E27FC236}">
                  <a16:creationId xmlns:a16="http://schemas.microsoft.com/office/drawing/2014/main" id="{22D34E91-6E1E-404F-88BD-7AE6B888B134}"/>
                </a:ext>
              </a:extLst>
            </p:cNvPr>
            <p:cNvSpPr/>
            <p:nvPr/>
          </p:nvSpPr>
          <p:spPr>
            <a:xfrm>
              <a:off x="1329500" y="2434550"/>
              <a:ext cx="239575" cy="315125"/>
            </a:xfrm>
            <a:custGeom>
              <a:avLst/>
              <a:gdLst/>
              <a:ahLst/>
              <a:cxnLst/>
              <a:rect l="l" t="t" r="r" b="b"/>
              <a:pathLst>
                <a:path w="9583" h="12605" extrusionOk="0">
                  <a:moveTo>
                    <a:pt x="2068" y="0"/>
                  </a:moveTo>
                  <a:lnTo>
                    <a:pt x="1750" y="40"/>
                  </a:lnTo>
                  <a:lnTo>
                    <a:pt x="1512" y="80"/>
                  </a:lnTo>
                  <a:lnTo>
                    <a:pt x="1233" y="199"/>
                  </a:lnTo>
                  <a:lnTo>
                    <a:pt x="796" y="478"/>
                  </a:lnTo>
                  <a:lnTo>
                    <a:pt x="478" y="756"/>
                  </a:lnTo>
                  <a:lnTo>
                    <a:pt x="239" y="1034"/>
                  </a:lnTo>
                  <a:lnTo>
                    <a:pt x="80" y="1352"/>
                  </a:lnTo>
                  <a:lnTo>
                    <a:pt x="1" y="171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20" y="2744"/>
                  </a:lnTo>
                  <a:lnTo>
                    <a:pt x="279" y="3102"/>
                  </a:lnTo>
                  <a:lnTo>
                    <a:pt x="398" y="3499"/>
                  </a:lnTo>
                  <a:lnTo>
                    <a:pt x="756" y="4255"/>
                  </a:lnTo>
                  <a:lnTo>
                    <a:pt x="1114" y="5010"/>
                  </a:lnTo>
                  <a:lnTo>
                    <a:pt x="1273" y="5368"/>
                  </a:lnTo>
                  <a:lnTo>
                    <a:pt x="1392" y="5766"/>
                  </a:lnTo>
                  <a:lnTo>
                    <a:pt x="1432" y="6163"/>
                  </a:lnTo>
                  <a:lnTo>
                    <a:pt x="1432" y="6561"/>
                  </a:lnTo>
                  <a:lnTo>
                    <a:pt x="1353" y="6998"/>
                  </a:lnTo>
                  <a:lnTo>
                    <a:pt x="1273" y="7435"/>
                  </a:lnTo>
                  <a:lnTo>
                    <a:pt x="955" y="8390"/>
                  </a:lnTo>
                  <a:lnTo>
                    <a:pt x="677" y="9344"/>
                  </a:lnTo>
                  <a:lnTo>
                    <a:pt x="557" y="9821"/>
                  </a:lnTo>
                  <a:lnTo>
                    <a:pt x="478" y="10258"/>
                  </a:lnTo>
                  <a:lnTo>
                    <a:pt x="478" y="10696"/>
                  </a:lnTo>
                  <a:lnTo>
                    <a:pt x="518" y="11093"/>
                  </a:lnTo>
                  <a:lnTo>
                    <a:pt x="557" y="11292"/>
                  </a:lnTo>
                  <a:lnTo>
                    <a:pt x="637" y="11451"/>
                  </a:lnTo>
                  <a:lnTo>
                    <a:pt x="756" y="11650"/>
                  </a:lnTo>
                  <a:lnTo>
                    <a:pt x="875" y="11809"/>
                  </a:lnTo>
                  <a:lnTo>
                    <a:pt x="1034" y="11968"/>
                  </a:lnTo>
                  <a:lnTo>
                    <a:pt x="1233" y="12127"/>
                  </a:lnTo>
                  <a:lnTo>
                    <a:pt x="1432" y="12246"/>
                  </a:lnTo>
                  <a:lnTo>
                    <a:pt x="1671" y="12366"/>
                  </a:lnTo>
                  <a:lnTo>
                    <a:pt x="1949" y="12485"/>
                  </a:lnTo>
                  <a:lnTo>
                    <a:pt x="2267" y="12525"/>
                  </a:lnTo>
                  <a:lnTo>
                    <a:pt x="2585" y="12604"/>
                  </a:lnTo>
                  <a:lnTo>
                    <a:pt x="3221" y="12604"/>
                  </a:lnTo>
                  <a:lnTo>
                    <a:pt x="3579" y="12564"/>
                  </a:lnTo>
                  <a:lnTo>
                    <a:pt x="4295" y="12445"/>
                  </a:lnTo>
                  <a:lnTo>
                    <a:pt x="5050" y="12207"/>
                  </a:lnTo>
                  <a:lnTo>
                    <a:pt x="5806" y="11888"/>
                  </a:lnTo>
                  <a:lnTo>
                    <a:pt x="6521" y="11451"/>
                  </a:lnTo>
                  <a:lnTo>
                    <a:pt x="7197" y="10974"/>
                  </a:lnTo>
                  <a:lnTo>
                    <a:pt x="7833" y="10417"/>
                  </a:lnTo>
                  <a:lnTo>
                    <a:pt x="8112" y="10139"/>
                  </a:lnTo>
                  <a:lnTo>
                    <a:pt x="8390" y="9821"/>
                  </a:lnTo>
                  <a:lnTo>
                    <a:pt x="8628" y="9463"/>
                  </a:lnTo>
                  <a:lnTo>
                    <a:pt x="8867" y="9105"/>
                  </a:lnTo>
                  <a:lnTo>
                    <a:pt x="9066" y="8748"/>
                  </a:lnTo>
                  <a:lnTo>
                    <a:pt x="9225" y="8390"/>
                  </a:lnTo>
                  <a:lnTo>
                    <a:pt x="9344" y="7992"/>
                  </a:lnTo>
                  <a:lnTo>
                    <a:pt x="9463" y="7594"/>
                  </a:lnTo>
                  <a:lnTo>
                    <a:pt x="9543" y="7157"/>
                  </a:lnTo>
                  <a:lnTo>
                    <a:pt x="9583" y="6720"/>
                  </a:lnTo>
                  <a:lnTo>
                    <a:pt x="9543" y="6322"/>
                  </a:lnTo>
                  <a:lnTo>
                    <a:pt x="9503" y="5845"/>
                  </a:lnTo>
                  <a:lnTo>
                    <a:pt x="9424" y="5408"/>
                  </a:lnTo>
                  <a:lnTo>
                    <a:pt x="9265" y="4931"/>
                  </a:lnTo>
                  <a:lnTo>
                    <a:pt x="9026" y="4692"/>
                  </a:lnTo>
                  <a:lnTo>
                    <a:pt x="8390" y="4016"/>
                  </a:lnTo>
                  <a:lnTo>
                    <a:pt x="7436" y="3102"/>
                  </a:lnTo>
                  <a:lnTo>
                    <a:pt x="6879" y="2585"/>
                  </a:lnTo>
                  <a:lnTo>
                    <a:pt x="6243" y="2068"/>
                  </a:lnTo>
                  <a:lnTo>
                    <a:pt x="5607" y="1551"/>
                  </a:lnTo>
                  <a:lnTo>
                    <a:pt x="4931" y="1114"/>
                  </a:lnTo>
                  <a:lnTo>
                    <a:pt x="4295" y="716"/>
                  </a:lnTo>
                  <a:lnTo>
                    <a:pt x="3619" y="358"/>
                  </a:lnTo>
                  <a:lnTo>
                    <a:pt x="2983" y="120"/>
                  </a:lnTo>
                  <a:lnTo>
                    <a:pt x="2665" y="40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76;p49">
              <a:extLst>
                <a:ext uri="{FF2B5EF4-FFF2-40B4-BE49-F238E27FC236}">
                  <a16:creationId xmlns:a16="http://schemas.microsoft.com/office/drawing/2014/main" id="{59C84020-55BB-4DE9-8358-9F87FE6EF7F1}"/>
                </a:ext>
              </a:extLst>
            </p:cNvPr>
            <p:cNvSpPr/>
            <p:nvPr/>
          </p:nvSpPr>
          <p:spPr>
            <a:xfrm>
              <a:off x="1483575" y="2319250"/>
              <a:ext cx="149125" cy="534775"/>
            </a:xfrm>
            <a:custGeom>
              <a:avLst/>
              <a:gdLst/>
              <a:ahLst/>
              <a:cxnLst/>
              <a:rect l="l" t="t" r="r" b="b"/>
              <a:pathLst>
                <a:path w="5965" h="21391" extrusionOk="0">
                  <a:moveTo>
                    <a:pt x="2306" y="0"/>
                  </a:moveTo>
                  <a:lnTo>
                    <a:pt x="1750" y="199"/>
                  </a:lnTo>
                  <a:lnTo>
                    <a:pt x="1312" y="398"/>
                  </a:lnTo>
                  <a:lnTo>
                    <a:pt x="955" y="676"/>
                  </a:lnTo>
                  <a:lnTo>
                    <a:pt x="637" y="994"/>
                  </a:lnTo>
                  <a:lnTo>
                    <a:pt x="398" y="1352"/>
                  </a:lnTo>
                  <a:lnTo>
                    <a:pt x="199" y="1710"/>
                  </a:lnTo>
                  <a:lnTo>
                    <a:pt x="80" y="2108"/>
                  </a:lnTo>
                  <a:lnTo>
                    <a:pt x="40" y="2505"/>
                  </a:lnTo>
                  <a:lnTo>
                    <a:pt x="0" y="2943"/>
                  </a:lnTo>
                  <a:lnTo>
                    <a:pt x="40" y="3420"/>
                  </a:lnTo>
                  <a:lnTo>
                    <a:pt x="120" y="3897"/>
                  </a:lnTo>
                  <a:lnTo>
                    <a:pt x="239" y="4374"/>
                  </a:lnTo>
                  <a:lnTo>
                    <a:pt x="398" y="4891"/>
                  </a:lnTo>
                  <a:lnTo>
                    <a:pt x="597" y="5408"/>
                  </a:lnTo>
                  <a:lnTo>
                    <a:pt x="1074" y="6481"/>
                  </a:lnTo>
                  <a:lnTo>
                    <a:pt x="1591" y="7594"/>
                  </a:lnTo>
                  <a:lnTo>
                    <a:pt x="2108" y="8628"/>
                  </a:lnTo>
                  <a:lnTo>
                    <a:pt x="2465" y="9503"/>
                  </a:lnTo>
                  <a:lnTo>
                    <a:pt x="2744" y="10258"/>
                  </a:lnTo>
                  <a:lnTo>
                    <a:pt x="2943" y="10974"/>
                  </a:lnTo>
                  <a:lnTo>
                    <a:pt x="3022" y="11650"/>
                  </a:lnTo>
                  <a:lnTo>
                    <a:pt x="2982" y="12366"/>
                  </a:lnTo>
                  <a:lnTo>
                    <a:pt x="2903" y="13121"/>
                  </a:lnTo>
                  <a:lnTo>
                    <a:pt x="2784" y="13996"/>
                  </a:lnTo>
                  <a:lnTo>
                    <a:pt x="2545" y="14990"/>
                  </a:lnTo>
                  <a:lnTo>
                    <a:pt x="2227" y="16143"/>
                  </a:lnTo>
                  <a:lnTo>
                    <a:pt x="1949" y="17335"/>
                  </a:lnTo>
                  <a:lnTo>
                    <a:pt x="1869" y="17932"/>
                  </a:lnTo>
                  <a:lnTo>
                    <a:pt x="1829" y="18488"/>
                  </a:lnTo>
                  <a:lnTo>
                    <a:pt x="1790" y="19045"/>
                  </a:lnTo>
                  <a:lnTo>
                    <a:pt x="1869" y="19562"/>
                  </a:lnTo>
                  <a:lnTo>
                    <a:pt x="1949" y="19800"/>
                  </a:lnTo>
                  <a:lnTo>
                    <a:pt x="2028" y="20039"/>
                  </a:lnTo>
                  <a:lnTo>
                    <a:pt x="2108" y="20238"/>
                  </a:lnTo>
                  <a:lnTo>
                    <a:pt x="2227" y="20476"/>
                  </a:lnTo>
                  <a:lnTo>
                    <a:pt x="2386" y="20635"/>
                  </a:lnTo>
                  <a:lnTo>
                    <a:pt x="2545" y="20794"/>
                  </a:lnTo>
                  <a:lnTo>
                    <a:pt x="2784" y="20953"/>
                  </a:lnTo>
                  <a:lnTo>
                    <a:pt x="2982" y="21073"/>
                  </a:lnTo>
                  <a:lnTo>
                    <a:pt x="3261" y="21192"/>
                  </a:lnTo>
                  <a:lnTo>
                    <a:pt x="3579" y="21272"/>
                  </a:lnTo>
                  <a:lnTo>
                    <a:pt x="3897" y="21311"/>
                  </a:lnTo>
                  <a:lnTo>
                    <a:pt x="4255" y="21351"/>
                  </a:lnTo>
                  <a:lnTo>
                    <a:pt x="4931" y="21391"/>
                  </a:lnTo>
                  <a:lnTo>
                    <a:pt x="5686" y="21351"/>
                  </a:lnTo>
                  <a:lnTo>
                    <a:pt x="5805" y="19164"/>
                  </a:lnTo>
                  <a:lnTo>
                    <a:pt x="5885" y="17017"/>
                  </a:lnTo>
                  <a:lnTo>
                    <a:pt x="5964" y="12684"/>
                  </a:lnTo>
                  <a:lnTo>
                    <a:pt x="5964" y="11809"/>
                  </a:lnTo>
                  <a:lnTo>
                    <a:pt x="5885" y="10974"/>
                  </a:lnTo>
                  <a:lnTo>
                    <a:pt x="5805" y="10099"/>
                  </a:lnTo>
                  <a:lnTo>
                    <a:pt x="5726" y="9264"/>
                  </a:lnTo>
                  <a:lnTo>
                    <a:pt x="5567" y="8429"/>
                  </a:lnTo>
                  <a:lnTo>
                    <a:pt x="5408" y="7634"/>
                  </a:lnTo>
                  <a:lnTo>
                    <a:pt x="5209" y="6799"/>
                  </a:lnTo>
                  <a:lnTo>
                    <a:pt x="5010" y="6004"/>
                  </a:lnTo>
                  <a:lnTo>
                    <a:pt x="4772" y="5209"/>
                  </a:lnTo>
                  <a:lnTo>
                    <a:pt x="4493" y="4453"/>
                  </a:lnTo>
                  <a:lnTo>
                    <a:pt x="4175" y="3658"/>
                  </a:lnTo>
                  <a:lnTo>
                    <a:pt x="3857" y="2903"/>
                  </a:lnTo>
                  <a:lnTo>
                    <a:pt x="3499" y="2147"/>
                  </a:lnTo>
                  <a:lnTo>
                    <a:pt x="3141" y="1432"/>
                  </a:lnTo>
                  <a:lnTo>
                    <a:pt x="2744" y="71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77;p49">
              <a:extLst>
                <a:ext uri="{FF2B5EF4-FFF2-40B4-BE49-F238E27FC236}">
                  <a16:creationId xmlns:a16="http://schemas.microsoft.com/office/drawing/2014/main" id="{7866BF6F-C617-4A01-9A7B-F771F05B3D48}"/>
                </a:ext>
              </a:extLst>
            </p:cNvPr>
            <p:cNvSpPr/>
            <p:nvPr/>
          </p:nvSpPr>
          <p:spPr>
            <a:xfrm>
              <a:off x="1593900" y="2302350"/>
              <a:ext cx="201800" cy="538750"/>
            </a:xfrm>
            <a:custGeom>
              <a:avLst/>
              <a:gdLst/>
              <a:ahLst/>
              <a:cxnLst/>
              <a:rect l="l" t="t" r="r" b="b"/>
              <a:pathLst>
                <a:path w="8072" h="21550" extrusionOk="0">
                  <a:moveTo>
                    <a:pt x="1750" y="1"/>
                  </a:moveTo>
                  <a:lnTo>
                    <a:pt x="836" y="80"/>
                  </a:lnTo>
                  <a:lnTo>
                    <a:pt x="1" y="199"/>
                  </a:lnTo>
                  <a:lnTo>
                    <a:pt x="438" y="835"/>
                  </a:lnTo>
                  <a:lnTo>
                    <a:pt x="836" y="1511"/>
                  </a:lnTo>
                  <a:lnTo>
                    <a:pt x="1193" y="2187"/>
                  </a:lnTo>
                  <a:lnTo>
                    <a:pt x="1512" y="2903"/>
                  </a:lnTo>
                  <a:lnTo>
                    <a:pt x="1790" y="3579"/>
                  </a:lnTo>
                  <a:lnTo>
                    <a:pt x="2068" y="4295"/>
                  </a:lnTo>
                  <a:lnTo>
                    <a:pt x="2267" y="5050"/>
                  </a:lnTo>
                  <a:lnTo>
                    <a:pt x="2466" y="5766"/>
                  </a:lnTo>
                  <a:lnTo>
                    <a:pt x="3460" y="9582"/>
                  </a:lnTo>
                  <a:lnTo>
                    <a:pt x="3977" y="11570"/>
                  </a:lnTo>
                  <a:lnTo>
                    <a:pt x="4414" y="13558"/>
                  </a:lnTo>
                  <a:lnTo>
                    <a:pt x="4573" y="14592"/>
                  </a:lnTo>
                  <a:lnTo>
                    <a:pt x="4732" y="15586"/>
                  </a:lnTo>
                  <a:lnTo>
                    <a:pt x="4851" y="16580"/>
                  </a:lnTo>
                  <a:lnTo>
                    <a:pt x="4931" y="17614"/>
                  </a:lnTo>
                  <a:lnTo>
                    <a:pt x="4971" y="18608"/>
                  </a:lnTo>
                  <a:lnTo>
                    <a:pt x="4971" y="19602"/>
                  </a:lnTo>
                  <a:lnTo>
                    <a:pt x="4891" y="20556"/>
                  </a:lnTo>
                  <a:lnTo>
                    <a:pt x="4772" y="21550"/>
                  </a:lnTo>
                  <a:lnTo>
                    <a:pt x="6402" y="21152"/>
                  </a:lnTo>
                  <a:lnTo>
                    <a:pt x="7237" y="20914"/>
                  </a:lnTo>
                  <a:lnTo>
                    <a:pt x="8072" y="20636"/>
                  </a:lnTo>
                  <a:lnTo>
                    <a:pt x="7953" y="19443"/>
                  </a:lnTo>
                  <a:lnTo>
                    <a:pt x="7754" y="18250"/>
                  </a:lnTo>
                  <a:lnTo>
                    <a:pt x="7555" y="17097"/>
                  </a:lnTo>
                  <a:lnTo>
                    <a:pt x="7277" y="15944"/>
                  </a:lnTo>
                  <a:lnTo>
                    <a:pt x="6998" y="14791"/>
                  </a:lnTo>
                  <a:lnTo>
                    <a:pt x="6680" y="13678"/>
                  </a:lnTo>
                  <a:lnTo>
                    <a:pt x="5965" y="11411"/>
                  </a:lnTo>
                  <a:lnTo>
                    <a:pt x="5209" y="9185"/>
                  </a:lnTo>
                  <a:lnTo>
                    <a:pt x="4454" y="6958"/>
                  </a:lnTo>
                  <a:lnTo>
                    <a:pt x="3698" y="4772"/>
                  </a:lnTo>
                  <a:lnTo>
                    <a:pt x="3022" y="2505"/>
                  </a:lnTo>
                  <a:lnTo>
                    <a:pt x="2824" y="1829"/>
                  </a:lnTo>
                  <a:lnTo>
                    <a:pt x="2545" y="1193"/>
                  </a:lnTo>
                  <a:lnTo>
                    <a:pt x="2187" y="597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78;p49">
              <a:extLst>
                <a:ext uri="{FF2B5EF4-FFF2-40B4-BE49-F238E27FC236}">
                  <a16:creationId xmlns:a16="http://schemas.microsoft.com/office/drawing/2014/main" id="{98E4941B-A5E2-4E29-AD7A-3CD2F5F4257A}"/>
                </a:ext>
              </a:extLst>
            </p:cNvPr>
            <p:cNvSpPr/>
            <p:nvPr/>
          </p:nvSpPr>
          <p:spPr>
            <a:xfrm>
              <a:off x="1541225" y="2307325"/>
              <a:ext cx="176950" cy="545725"/>
            </a:xfrm>
            <a:custGeom>
              <a:avLst/>
              <a:gdLst/>
              <a:ahLst/>
              <a:cxnLst/>
              <a:rect l="l" t="t" r="r" b="b"/>
              <a:pathLst>
                <a:path w="7078" h="21829" extrusionOk="0">
                  <a:moveTo>
                    <a:pt x="2108" y="0"/>
                  </a:moveTo>
                  <a:lnTo>
                    <a:pt x="955" y="199"/>
                  </a:lnTo>
                  <a:lnTo>
                    <a:pt x="438" y="358"/>
                  </a:lnTo>
                  <a:lnTo>
                    <a:pt x="0" y="477"/>
                  </a:lnTo>
                  <a:lnTo>
                    <a:pt x="438" y="1193"/>
                  </a:lnTo>
                  <a:lnTo>
                    <a:pt x="835" y="1909"/>
                  </a:lnTo>
                  <a:lnTo>
                    <a:pt x="1193" y="2624"/>
                  </a:lnTo>
                  <a:lnTo>
                    <a:pt x="1551" y="3380"/>
                  </a:lnTo>
                  <a:lnTo>
                    <a:pt x="1869" y="4135"/>
                  </a:lnTo>
                  <a:lnTo>
                    <a:pt x="2187" y="4930"/>
                  </a:lnTo>
                  <a:lnTo>
                    <a:pt x="2466" y="5686"/>
                  </a:lnTo>
                  <a:lnTo>
                    <a:pt x="2704" y="6481"/>
                  </a:lnTo>
                  <a:lnTo>
                    <a:pt x="2903" y="7276"/>
                  </a:lnTo>
                  <a:lnTo>
                    <a:pt x="3102" y="8111"/>
                  </a:lnTo>
                  <a:lnTo>
                    <a:pt x="3261" y="8906"/>
                  </a:lnTo>
                  <a:lnTo>
                    <a:pt x="3420" y="9741"/>
                  </a:lnTo>
                  <a:lnTo>
                    <a:pt x="3499" y="10576"/>
                  </a:lnTo>
                  <a:lnTo>
                    <a:pt x="3579" y="11451"/>
                  </a:lnTo>
                  <a:lnTo>
                    <a:pt x="3658" y="12286"/>
                  </a:lnTo>
                  <a:lnTo>
                    <a:pt x="3658" y="13161"/>
                  </a:lnTo>
                  <a:lnTo>
                    <a:pt x="3579" y="17494"/>
                  </a:lnTo>
                  <a:lnTo>
                    <a:pt x="3499" y="19641"/>
                  </a:lnTo>
                  <a:lnTo>
                    <a:pt x="3380" y="21828"/>
                  </a:lnTo>
                  <a:lnTo>
                    <a:pt x="4175" y="21788"/>
                  </a:lnTo>
                  <a:lnTo>
                    <a:pt x="5010" y="21669"/>
                  </a:lnTo>
                  <a:lnTo>
                    <a:pt x="5925" y="21510"/>
                  </a:lnTo>
                  <a:lnTo>
                    <a:pt x="6879" y="21351"/>
                  </a:lnTo>
                  <a:lnTo>
                    <a:pt x="6998" y="20357"/>
                  </a:lnTo>
                  <a:lnTo>
                    <a:pt x="7078" y="19403"/>
                  </a:lnTo>
                  <a:lnTo>
                    <a:pt x="7078" y="18409"/>
                  </a:lnTo>
                  <a:lnTo>
                    <a:pt x="7038" y="17415"/>
                  </a:lnTo>
                  <a:lnTo>
                    <a:pt x="6958" y="16381"/>
                  </a:lnTo>
                  <a:lnTo>
                    <a:pt x="6839" y="15387"/>
                  </a:lnTo>
                  <a:lnTo>
                    <a:pt x="6680" y="14393"/>
                  </a:lnTo>
                  <a:lnTo>
                    <a:pt x="6521" y="13359"/>
                  </a:lnTo>
                  <a:lnTo>
                    <a:pt x="6084" y="11371"/>
                  </a:lnTo>
                  <a:lnTo>
                    <a:pt x="5567" y="9383"/>
                  </a:lnTo>
                  <a:lnTo>
                    <a:pt x="4573" y="5567"/>
                  </a:lnTo>
                  <a:lnTo>
                    <a:pt x="4374" y="4851"/>
                  </a:lnTo>
                  <a:lnTo>
                    <a:pt x="4175" y="4096"/>
                  </a:lnTo>
                  <a:lnTo>
                    <a:pt x="3897" y="3380"/>
                  </a:lnTo>
                  <a:lnTo>
                    <a:pt x="3619" y="2704"/>
                  </a:lnTo>
                  <a:lnTo>
                    <a:pt x="3300" y="1988"/>
                  </a:lnTo>
                  <a:lnTo>
                    <a:pt x="2943" y="1312"/>
                  </a:lnTo>
                  <a:lnTo>
                    <a:pt x="2545" y="63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79;p49">
              <a:extLst>
                <a:ext uri="{FF2B5EF4-FFF2-40B4-BE49-F238E27FC236}">
                  <a16:creationId xmlns:a16="http://schemas.microsoft.com/office/drawing/2014/main" id="{06D2506C-88DD-484E-8FEB-D4238C944DB8}"/>
                </a:ext>
              </a:extLst>
            </p:cNvPr>
            <p:cNvSpPr/>
            <p:nvPr/>
          </p:nvSpPr>
          <p:spPr>
            <a:xfrm>
              <a:off x="1637650" y="2299375"/>
              <a:ext cx="195825" cy="518875"/>
            </a:xfrm>
            <a:custGeom>
              <a:avLst/>
              <a:gdLst/>
              <a:ahLst/>
              <a:cxnLst/>
              <a:rect l="l" t="t" r="r" b="b"/>
              <a:pathLst>
                <a:path w="7833" h="20755" extrusionOk="0">
                  <a:moveTo>
                    <a:pt x="2743" y="0"/>
                  </a:moveTo>
                  <a:lnTo>
                    <a:pt x="1352" y="40"/>
                  </a:lnTo>
                  <a:lnTo>
                    <a:pt x="0" y="120"/>
                  </a:lnTo>
                  <a:lnTo>
                    <a:pt x="437" y="716"/>
                  </a:lnTo>
                  <a:lnTo>
                    <a:pt x="795" y="1312"/>
                  </a:lnTo>
                  <a:lnTo>
                    <a:pt x="1074" y="1948"/>
                  </a:lnTo>
                  <a:lnTo>
                    <a:pt x="1272" y="2624"/>
                  </a:lnTo>
                  <a:lnTo>
                    <a:pt x="1948" y="4891"/>
                  </a:lnTo>
                  <a:lnTo>
                    <a:pt x="2704" y="7077"/>
                  </a:lnTo>
                  <a:lnTo>
                    <a:pt x="3459" y="9304"/>
                  </a:lnTo>
                  <a:lnTo>
                    <a:pt x="4215" y="11530"/>
                  </a:lnTo>
                  <a:lnTo>
                    <a:pt x="4930" y="13797"/>
                  </a:lnTo>
                  <a:lnTo>
                    <a:pt x="5248" y="14910"/>
                  </a:lnTo>
                  <a:lnTo>
                    <a:pt x="5527" y="16063"/>
                  </a:lnTo>
                  <a:lnTo>
                    <a:pt x="5805" y="17216"/>
                  </a:lnTo>
                  <a:lnTo>
                    <a:pt x="6004" y="18369"/>
                  </a:lnTo>
                  <a:lnTo>
                    <a:pt x="6203" y="19562"/>
                  </a:lnTo>
                  <a:lnTo>
                    <a:pt x="6322" y="20755"/>
                  </a:lnTo>
                  <a:lnTo>
                    <a:pt x="7833" y="20198"/>
                  </a:lnTo>
                  <a:lnTo>
                    <a:pt x="7674" y="19085"/>
                  </a:lnTo>
                  <a:lnTo>
                    <a:pt x="7475" y="18011"/>
                  </a:lnTo>
                  <a:lnTo>
                    <a:pt x="7236" y="16898"/>
                  </a:lnTo>
                  <a:lnTo>
                    <a:pt x="6958" y="15824"/>
                  </a:lnTo>
                  <a:lnTo>
                    <a:pt x="6640" y="14711"/>
                  </a:lnTo>
                  <a:lnTo>
                    <a:pt x="6322" y="13638"/>
                  </a:lnTo>
                  <a:lnTo>
                    <a:pt x="5566" y="11491"/>
                  </a:lnTo>
                  <a:lnTo>
                    <a:pt x="4771" y="9344"/>
                  </a:lnTo>
                  <a:lnTo>
                    <a:pt x="4056" y="7197"/>
                  </a:lnTo>
                  <a:lnTo>
                    <a:pt x="3698" y="6083"/>
                  </a:lnTo>
                  <a:lnTo>
                    <a:pt x="3340" y="5010"/>
                  </a:lnTo>
                  <a:lnTo>
                    <a:pt x="3062" y="3936"/>
                  </a:lnTo>
                  <a:lnTo>
                    <a:pt x="2783" y="2863"/>
                  </a:lnTo>
                  <a:lnTo>
                    <a:pt x="2743" y="2505"/>
                  </a:lnTo>
                  <a:lnTo>
                    <a:pt x="2743" y="2187"/>
                  </a:lnTo>
                  <a:lnTo>
                    <a:pt x="2743" y="1471"/>
                  </a:lnTo>
                  <a:lnTo>
                    <a:pt x="2783" y="756"/>
                  </a:lnTo>
                  <a:lnTo>
                    <a:pt x="2783" y="35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80;p49">
              <a:extLst>
                <a:ext uri="{FF2B5EF4-FFF2-40B4-BE49-F238E27FC236}">
                  <a16:creationId xmlns:a16="http://schemas.microsoft.com/office/drawing/2014/main" id="{84DD7BDF-4E7E-47D8-99B6-5CFF4FD8CC15}"/>
                </a:ext>
              </a:extLst>
            </p:cNvPr>
            <p:cNvSpPr/>
            <p:nvPr/>
          </p:nvSpPr>
          <p:spPr>
            <a:xfrm>
              <a:off x="1706225" y="2299375"/>
              <a:ext cx="171000" cy="504950"/>
            </a:xfrm>
            <a:custGeom>
              <a:avLst/>
              <a:gdLst/>
              <a:ahLst/>
              <a:cxnLst/>
              <a:rect l="l" t="t" r="r" b="b"/>
              <a:pathLst>
                <a:path w="6840" h="20198" extrusionOk="0">
                  <a:moveTo>
                    <a:pt x="0" y="0"/>
                  </a:moveTo>
                  <a:lnTo>
                    <a:pt x="40" y="358"/>
                  </a:lnTo>
                  <a:lnTo>
                    <a:pt x="40" y="756"/>
                  </a:lnTo>
                  <a:lnTo>
                    <a:pt x="0" y="1471"/>
                  </a:lnTo>
                  <a:lnTo>
                    <a:pt x="0" y="2187"/>
                  </a:lnTo>
                  <a:lnTo>
                    <a:pt x="0" y="2505"/>
                  </a:lnTo>
                  <a:lnTo>
                    <a:pt x="40" y="2863"/>
                  </a:lnTo>
                  <a:lnTo>
                    <a:pt x="319" y="3936"/>
                  </a:lnTo>
                  <a:lnTo>
                    <a:pt x="597" y="5010"/>
                  </a:lnTo>
                  <a:lnTo>
                    <a:pt x="955" y="6083"/>
                  </a:lnTo>
                  <a:lnTo>
                    <a:pt x="1313" y="7197"/>
                  </a:lnTo>
                  <a:lnTo>
                    <a:pt x="2028" y="9344"/>
                  </a:lnTo>
                  <a:lnTo>
                    <a:pt x="2823" y="11491"/>
                  </a:lnTo>
                  <a:lnTo>
                    <a:pt x="3579" y="13638"/>
                  </a:lnTo>
                  <a:lnTo>
                    <a:pt x="3897" y="14711"/>
                  </a:lnTo>
                  <a:lnTo>
                    <a:pt x="4215" y="15824"/>
                  </a:lnTo>
                  <a:lnTo>
                    <a:pt x="4493" y="16898"/>
                  </a:lnTo>
                  <a:lnTo>
                    <a:pt x="4732" y="18011"/>
                  </a:lnTo>
                  <a:lnTo>
                    <a:pt x="4931" y="19085"/>
                  </a:lnTo>
                  <a:lnTo>
                    <a:pt x="5090" y="20198"/>
                  </a:lnTo>
                  <a:lnTo>
                    <a:pt x="5925" y="19880"/>
                  </a:lnTo>
                  <a:lnTo>
                    <a:pt x="6760" y="19522"/>
                  </a:lnTo>
                  <a:lnTo>
                    <a:pt x="6799" y="19244"/>
                  </a:lnTo>
                  <a:lnTo>
                    <a:pt x="6839" y="18448"/>
                  </a:lnTo>
                  <a:lnTo>
                    <a:pt x="6839" y="17653"/>
                  </a:lnTo>
                  <a:lnTo>
                    <a:pt x="6760" y="16898"/>
                  </a:lnTo>
                  <a:lnTo>
                    <a:pt x="6601" y="16142"/>
                  </a:lnTo>
                  <a:lnTo>
                    <a:pt x="6441" y="15387"/>
                  </a:lnTo>
                  <a:lnTo>
                    <a:pt x="6243" y="14671"/>
                  </a:lnTo>
                  <a:lnTo>
                    <a:pt x="5766" y="13200"/>
                  </a:lnTo>
                  <a:lnTo>
                    <a:pt x="4692" y="10338"/>
                  </a:lnTo>
                  <a:lnTo>
                    <a:pt x="4215" y="8867"/>
                  </a:lnTo>
                  <a:lnTo>
                    <a:pt x="4016" y="8111"/>
                  </a:lnTo>
                  <a:lnTo>
                    <a:pt x="3817" y="7356"/>
                  </a:lnTo>
                  <a:lnTo>
                    <a:pt x="3738" y="6998"/>
                  </a:lnTo>
                  <a:lnTo>
                    <a:pt x="3658" y="6640"/>
                  </a:lnTo>
                  <a:lnTo>
                    <a:pt x="3619" y="6282"/>
                  </a:lnTo>
                  <a:lnTo>
                    <a:pt x="3619" y="5924"/>
                  </a:lnTo>
                  <a:lnTo>
                    <a:pt x="3658" y="5169"/>
                  </a:lnTo>
                  <a:lnTo>
                    <a:pt x="3698" y="4414"/>
                  </a:lnTo>
                  <a:lnTo>
                    <a:pt x="3738" y="3658"/>
                  </a:lnTo>
                  <a:lnTo>
                    <a:pt x="3738" y="2903"/>
                  </a:lnTo>
                  <a:lnTo>
                    <a:pt x="3698" y="2505"/>
                  </a:lnTo>
                  <a:lnTo>
                    <a:pt x="3658" y="2147"/>
                  </a:lnTo>
                  <a:lnTo>
                    <a:pt x="3539" y="1750"/>
                  </a:lnTo>
                  <a:lnTo>
                    <a:pt x="3420" y="1392"/>
                  </a:lnTo>
                  <a:lnTo>
                    <a:pt x="3181" y="716"/>
                  </a:lnTo>
                  <a:lnTo>
                    <a:pt x="2903" y="4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81;p49">
              <a:extLst>
                <a:ext uri="{FF2B5EF4-FFF2-40B4-BE49-F238E27FC236}">
                  <a16:creationId xmlns:a16="http://schemas.microsoft.com/office/drawing/2014/main" id="{5E8D945B-90DD-482A-A63A-9CCDB233EAA6}"/>
                </a:ext>
              </a:extLst>
            </p:cNvPr>
            <p:cNvSpPr/>
            <p:nvPr/>
          </p:nvSpPr>
          <p:spPr>
            <a:xfrm>
              <a:off x="1778775" y="2300375"/>
              <a:ext cx="161050" cy="487050"/>
            </a:xfrm>
            <a:custGeom>
              <a:avLst/>
              <a:gdLst/>
              <a:ahLst/>
              <a:cxnLst/>
              <a:rect l="l" t="t" r="r" b="b"/>
              <a:pathLst>
                <a:path w="6442" h="19482" extrusionOk="0">
                  <a:moveTo>
                    <a:pt x="1" y="0"/>
                  </a:moveTo>
                  <a:lnTo>
                    <a:pt x="279" y="676"/>
                  </a:lnTo>
                  <a:lnTo>
                    <a:pt x="518" y="1352"/>
                  </a:lnTo>
                  <a:lnTo>
                    <a:pt x="637" y="1710"/>
                  </a:lnTo>
                  <a:lnTo>
                    <a:pt x="756" y="2107"/>
                  </a:lnTo>
                  <a:lnTo>
                    <a:pt x="796" y="2465"/>
                  </a:lnTo>
                  <a:lnTo>
                    <a:pt x="836" y="2863"/>
                  </a:lnTo>
                  <a:lnTo>
                    <a:pt x="836" y="3618"/>
                  </a:lnTo>
                  <a:lnTo>
                    <a:pt x="796" y="4374"/>
                  </a:lnTo>
                  <a:lnTo>
                    <a:pt x="756" y="5129"/>
                  </a:lnTo>
                  <a:lnTo>
                    <a:pt x="717" y="5884"/>
                  </a:lnTo>
                  <a:lnTo>
                    <a:pt x="717" y="6242"/>
                  </a:lnTo>
                  <a:lnTo>
                    <a:pt x="756" y="6600"/>
                  </a:lnTo>
                  <a:lnTo>
                    <a:pt x="836" y="6958"/>
                  </a:lnTo>
                  <a:lnTo>
                    <a:pt x="915" y="7316"/>
                  </a:lnTo>
                  <a:lnTo>
                    <a:pt x="1114" y="8071"/>
                  </a:lnTo>
                  <a:lnTo>
                    <a:pt x="1313" y="8827"/>
                  </a:lnTo>
                  <a:lnTo>
                    <a:pt x="1790" y="10298"/>
                  </a:lnTo>
                  <a:lnTo>
                    <a:pt x="2864" y="13160"/>
                  </a:lnTo>
                  <a:lnTo>
                    <a:pt x="3341" y="14631"/>
                  </a:lnTo>
                  <a:lnTo>
                    <a:pt x="3539" y="15347"/>
                  </a:lnTo>
                  <a:lnTo>
                    <a:pt x="3699" y="16102"/>
                  </a:lnTo>
                  <a:lnTo>
                    <a:pt x="3858" y="16858"/>
                  </a:lnTo>
                  <a:lnTo>
                    <a:pt x="3937" y="17613"/>
                  </a:lnTo>
                  <a:lnTo>
                    <a:pt x="3937" y="18408"/>
                  </a:lnTo>
                  <a:lnTo>
                    <a:pt x="3897" y="19204"/>
                  </a:lnTo>
                  <a:lnTo>
                    <a:pt x="3858" y="19482"/>
                  </a:lnTo>
                  <a:lnTo>
                    <a:pt x="3858" y="19482"/>
                  </a:lnTo>
                  <a:lnTo>
                    <a:pt x="5170" y="18846"/>
                  </a:lnTo>
                  <a:lnTo>
                    <a:pt x="6442" y="18130"/>
                  </a:lnTo>
                  <a:lnTo>
                    <a:pt x="6442" y="17096"/>
                  </a:lnTo>
                  <a:lnTo>
                    <a:pt x="6402" y="16063"/>
                  </a:lnTo>
                  <a:lnTo>
                    <a:pt x="6362" y="15069"/>
                  </a:lnTo>
                  <a:lnTo>
                    <a:pt x="6283" y="14035"/>
                  </a:lnTo>
                  <a:lnTo>
                    <a:pt x="6164" y="13001"/>
                  </a:lnTo>
                  <a:lnTo>
                    <a:pt x="6005" y="12007"/>
                  </a:lnTo>
                  <a:lnTo>
                    <a:pt x="5846" y="10974"/>
                  </a:lnTo>
                  <a:lnTo>
                    <a:pt x="5647" y="9940"/>
                  </a:lnTo>
                  <a:lnTo>
                    <a:pt x="5408" y="8946"/>
                  </a:lnTo>
                  <a:lnTo>
                    <a:pt x="5170" y="7912"/>
                  </a:lnTo>
                  <a:lnTo>
                    <a:pt x="4613" y="5884"/>
                  </a:lnTo>
                  <a:lnTo>
                    <a:pt x="3937" y="3857"/>
                  </a:lnTo>
                  <a:lnTo>
                    <a:pt x="3221" y="1829"/>
                  </a:lnTo>
                  <a:lnTo>
                    <a:pt x="2903" y="1034"/>
                  </a:lnTo>
                  <a:lnTo>
                    <a:pt x="2625" y="199"/>
                  </a:lnTo>
                  <a:lnTo>
                    <a:pt x="1313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82;p49">
              <a:extLst>
                <a:ext uri="{FF2B5EF4-FFF2-40B4-BE49-F238E27FC236}">
                  <a16:creationId xmlns:a16="http://schemas.microsoft.com/office/drawing/2014/main" id="{53F53512-D27A-4252-B9E6-216C1CE06A4A}"/>
                </a:ext>
              </a:extLst>
            </p:cNvPr>
            <p:cNvSpPr/>
            <p:nvPr/>
          </p:nvSpPr>
          <p:spPr>
            <a:xfrm>
              <a:off x="1926900" y="2318250"/>
              <a:ext cx="101400" cy="405575"/>
            </a:xfrm>
            <a:custGeom>
              <a:avLst/>
              <a:gdLst/>
              <a:ahLst/>
              <a:cxnLst/>
              <a:rect l="l" t="t" r="r" b="b"/>
              <a:pathLst>
                <a:path w="4056" h="16223" extrusionOk="0">
                  <a:moveTo>
                    <a:pt x="0" y="1"/>
                  </a:moveTo>
                  <a:lnTo>
                    <a:pt x="358" y="915"/>
                  </a:lnTo>
                  <a:lnTo>
                    <a:pt x="716" y="1830"/>
                  </a:lnTo>
                  <a:lnTo>
                    <a:pt x="954" y="2784"/>
                  </a:lnTo>
                  <a:lnTo>
                    <a:pt x="1153" y="3778"/>
                  </a:lnTo>
                  <a:lnTo>
                    <a:pt x="1312" y="4772"/>
                  </a:lnTo>
                  <a:lnTo>
                    <a:pt x="1431" y="5766"/>
                  </a:lnTo>
                  <a:lnTo>
                    <a:pt x="1471" y="6799"/>
                  </a:lnTo>
                  <a:lnTo>
                    <a:pt x="1551" y="7833"/>
                  </a:lnTo>
                  <a:lnTo>
                    <a:pt x="1630" y="9901"/>
                  </a:lnTo>
                  <a:lnTo>
                    <a:pt x="1710" y="11968"/>
                  </a:lnTo>
                  <a:lnTo>
                    <a:pt x="1789" y="12962"/>
                  </a:lnTo>
                  <a:lnTo>
                    <a:pt x="1869" y="13956"/>
                  </a:lnTo>
                  <a:lnTo>
                    <a:pt x="2028" y="14950"/>
                  </a:lnTo>
                  <a:lnTo>
                    <a:pt x="2227" y="15904"/>
                  </a:lnTo>
                  <a:lnTo>
                    <a:pt x="2386" y="16222"/>
                  </a:lnTo>
                  <a:lnTo>
                    <a:pt x="3221" y="15626"/>
                  </a:lnTo>
                  <a:lnTo>
                    <a:pt x="4055" y="14950"/>
                  </a:lnTo>
                  <a:lnTo>
                    <a:pt x="4055" y="13559"/>
                  </a:lnTo>
                  <a:lnTo>
                    <a:pt x="4016" y="12207"/>
                  </a:lnTo>
                  <a:lnTo>
                    <a:pt x="3936" y="10815"/>
                  </a:lnTo>
                  <a:lnTo>
                    <a:pt x="3817" y="9463"/>
                  </a:lnTo>
                  <a:lnTo>
                    <a:pt x="3698" y="8112"/>
                  </a:lnTo>
                  <a:lnTo>
                    <a:pt x="3539" y="6760"/>
                  </a:lnTo>
                  <a:lnTo>
                    <a:pt x="3340" y="5408"/>
                  </a:lnTo>
                  <a:lnTo>
                    <a:pt x="3101" y="4096"/>
                  </a:lnTo>
                  <a:lnTo>
                    <a:pt x="2982" y="3619"/>
                  </a:lnTo>
                  <a:lnTo>
                    <a:pt x="2823" y="3142"/>
                  </a:lnTo>
                  <a:lnTo>
                    <a:pt x="2664" y="2665"/>
                  </a:lnTo>
                  <a:lnTo>
                    <a:pt x="2465" y="2187"/>
                  </a:lnTo>
                  <a:lnTo>
                    <a:pt x="1988" y="1313"/>
                  </a:lnTo>
                  <a:lnTo>
                    <a:pt x="1471" y="398"/>
                  </a:lnTo>
                  <a:lnTo>
                    <a:pt x="716" y="1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83;p49">
              <a:extLst>
                <a:ext uri="{FF2B5EF4-FFF2-40B4-BE49-F238E27FC236}">
                  <a16:creationId xmlns:a16="http://schemas.microsoft.com/office/drawing/2014/main" id="{BA68D495-361C-4003-B153-30A2FCF4C2E4}"/>
                </a:ext>
              </a:extLst>
            </p:cNvPr>
            <p:cNvSpPr/>
            <p:nvPr/>
          </p:nvSpPr>
          <p:spPr>
            <a:xfrm>
              <a:off x="1963675" y="2328200"/>
              <a:ext cx="193850" cy="363825"/>
            </a:xfrm>
            <a:custGeom>
              <a:avLst/>
              <a:gdLst/>
              <a:ahLst/>
              <a:cxnLst/>
              <a:rect l="l" t="t" r="r" b="b"/>
              <a:pathLst>
                <a:path w="7754" h="14553" extrusionOk="0">
                  <a:moveTo>
                    <a:pt x="0" y="0"/>
                  </a:moveTo>
                  <a:lnTo>
                    <a:pt x="517" y="915"/>
                  </a:lnTo>
                  <a:lnTo>
                    <a:pt x="994" y="1789"/>
                  </a:lnTo>
                  <a:lnTo>
                    <a:pt x="1193" y="2267"/>
                  </a:lnTo>
                  <a:lnTo>
                    <a:pt x="1352" y="2744"/>
                  </a:lnTo>
                  <a:lnTo>
                    <a:pt x="1511" y="3221"/>
                  </a:lnTo>
                  <a:lnTo>
                    <a:pt x="1630" y="3698"/>
                  </a:lnTo>
                  <a:lnTo>
                    <a:pt x="1869" y="5010"/>
                  </a:lnTo>
                  <a:lnTo>
                    <a:pt x="2068" y="6362"/>
                  </a:lnTo>
                  <a:lnTo>
                    <a:pt x="2227" y="7714"/>
                  </a:lnTo>
                  <a:lnTo>
                    <a:pt x="2346" y="9065"/>
                  </a:lnTo>
                  <a:lnTo>
                    <a:pt x="2465" y="10417"/>
                  </a:lnTo>
                  <a:lnTo>
                    <a:pt x="2545" y="11809"/>
                  </a:lnTo>
                  <a:lnTo>
                    <a:pt x="2584" y="13161"/>
                  </a:lnTo>
                  <a:lnTo>
                    <a:pt x="2584" y="14552"/>
                  </a:lnTo>
                  <a:lnTo>
                    <a:pt x="3380" y="13836"/>
                  </a:lnTo>
                  <a:lnTo>
                    <a:pt x="4095" y="13081"/>
                  </a:lnTo>
                  <a:lnTo>
                    <a:pt x="4692" y="12445"/>
                  </a:lnTo>
                  <a:lnTo>
                    <a:pt x="5248" y="11809"/>
                  </a:lnTo>
                  <a:lnTo>
                    <a:pt x="5725" y="11173"/>
                  </a:lnTo>
                  <a:lnTo>
                    <a:pt x="6123" y="10576"/>
                  </a:lnTo>
                  <a:lnTo>
                    <a:pt x="6481" y="10020"/>
                  </a:lnTo>
                  <a:lnTo>
                    <a:pt x="6759" y="9503"/>
                  </a:lnTo>
                  <a:lnTo>
                    <a:pt x="7038" y="8986"/>
                  </a:lnTo>
                  <a:lnTo>
                    <a:pt x="7236" y="8509"/>
                  </a:lnTo>
                  <a:lnTo>
                    <a:pt x="7395" y="8071"/>
                  </a:lnTo>
                  <a:lnTo>
                    <a:pt x="7515" y="7634"/>
                  </a:lnTo>
                  <a:lnTo>
                    <a:pt x="7674" y="6918"/>
                  </a:lnTo>
                  <a:lnTo>
                    <a:pt x="7753" y="6282"/>
                  </a:lnTo>
                  <a:lnTo>
                    <a:pt x="7753" y="5805"/>
                  </a:lnTo>
                  <a:lnTo>
                    <a:pt x="7713" y="5567"/>
                  </a:lnTo>
                  <a:lnTo>
                    <a:pt x="7594" y="5288"/>
                  </a:lnTo>
                  <a:lnTo>
                    <a:pt x="7475" y="5050"/>
                  </a:lnTo>
                  <a:lnTo>
                    <a:pt x="7316" y="4851"/>
                  </a:lnTo>
                  <a:lnTo>
                    <a:pt x="6918" y="4414"/>
                  </a:lnTo>
                  <a:lnTo>
                    <a:pt x="6362" y="3857"/>
                  </a:lnTo>
                  <a:lnTo>
                    <a:pt x="5646" y="3221"/>
                  </a:lnTo>
                  <a:lnTo>
                    <a:pt x="4771" y="2545"/>
                  </a:lnTo>
                  <a:lnTo>
                    <a:pt x="3777" y="1829"/>
                  </a:lnTo>
                  <a:lnTo>
                    <a:pt x="3221" y="1471"/>
                  </a:lnTo>
                  <a:lnTo>
                    <a:pt x="2624" y="1153"/>
                  </a:lnTo>
                  <a:lnTo>
                    <a:pt x="2028" y="835"/>
                  </a:lnTo>
                  <a:lnTo>
                    <a:pt x="1352" y="517"/>
                  </a:lnTo>
                  <a:lnTo>
                    <a:pt x="67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84;p49">
              <a:extLst>
                <a:ext uri="{FF2B5EF4-FFF2-40B4-BE49-F238E27FC236}">
                  <a16:creationId xmlns:a16="http://schemas.microsoft.com/office/drawing/2014/main" id="{D9E757FD-ADC3-493D-ACC3-0DD670832AF2}"/>
                </a:ext>
              </a:extLst>
            </p:cNvPr>
            <p:cNvSpPr/>
            <p:nvPr/>
          </p:nvSpPr>
          <p:spPr>
            <a:xfrm>
              <a:off x="1844400" y="2305325"/>
              <a:ext cx="142150" cy="448325"/>
            </a:xfrm>
            <a:custGeom>
              <a:avLst/>
              <a:gdLst/>
              <a:ahLst/>
              <a:cxnLst/>
              <a:rect l="l" t="t" r="r" b="b"/>
              <a:pathLst>
                <a:path w="5686" h="17933" extrusionOk="0">
                  <a:moveTo>
                    <a:pt x="0" y="1"/>
                  </a:moveTo>
                  <a:lnTo>
                    <a:pt x="278" y="836"/>
                  </a:lnTo>
                  <a:lnTo>
                    <a:pt x="596" y="1631"/>
                  </a:lnTo>
                  <a:lnTo>
                    <a:pt x="1312" y="3659"/>
                  </a:lnTo>
                  <a:lnTo>
                    <a:pt x="1988" y="5686"/>
                  </a:lnTo>
                  <a:lnTo>
                    <a:pt x="2545" y="7714"/>
                  </a:lnTo>
                  <a:lnTo>
                    <a:pt x="2783" y="8748"/>
                  </a:lnTo>
                  <a:lnTo>
                    <a:pt x="3022" y="9742"/>
                  </a:lnTo>
                  <a:lnTo>
                    <a:pt x="3221" y="10776"/>
                  </a:lnTo>
                  <a:lnTo>
                    <a:pt x="3380" y="11809"/>
                  </a:lnTo>
                  <a:lnTo>
                    <a:pt x="3539" y="12803"/>
                  </a:lnTo>
                  <a:lnTo>
                    <a:pt x="3658" y="13837"/>
                  </a:lnTo>
                  <a:lnTo>
                    <a:pt x="3737" y="14871"/>
                  </a:lnTo>
                  <a:lnTo>
                    <a:pt x="3777" y="15865"/>
                  </a:lnTo>
                  <a:lnTo>
                    <a:pt x="3817" y="16898"/>
                  </a:lnTo>
                  <a:lnTo>
                    <a:pt x="3817" y="17932"/>
                  </a:lnTo>
                  <a:lnTo>
                    <a:pt x="4771" y="17376"/>
                  </a:lnTo>
                  <a:lnTo>
                    <a:pt x="5686" y="16739"/>
                  </a:lnTo>
                  <a:lnTo>
                    <a:pt x="5527" y="16421"/>
                  </a:lnTo>
                  <a:lnTo>
                    <a:pt x="5328" y="15467"/>
                  </a:lnTo>
                  <a:lnTo>
                    <a:pt x="5169" y="14473"/>
                  </a:lnTo>
                  <a:lnTo>
                    <a:pt x="5089" y="13479"/>
                  </a:lnTo>
                  <a:lnTo>
                    <a:pt x="5010" y="12485"/>
                  </a:lnTo>
                  <a:lnTo>
                    <a:pt x="4930" y="10418"/>
                  </a:lnTo>
                  <a:lnTo>
                    <a:pt x="4851" y="8350"/>
                  </a:lnTo>
                  <a:lnTo>
                    <a:pt x="4771" y="7316"/>
                  </a:lnTo>
                  <a:lnTo>
                    <a:pt x="4731" y="6283"/>
                  </a:lnTo>
                  <a:lnTo>
                    <a:pt x="4612" y="5289"/>
                  </a:lnTo>
                  <a:lnTo>
                    <a:pt x="4453" y="4295"/>
                  </a:lnTo>
                  <a:lnTo>
                    <a:pt x="4254" y="3301"/>
                  </a:lnTo>
                  <a:lnTo>
                    <a:pt x="4016" y="2347"/>
                  </a:lnTo>
                  <a:lnTo>
                    <a:pt x="3658" y="1432"/>
                  </a:lnTo>
                  <a:lnTo>
                    <a:pt x="3300" y="518"/>
                  </a:lnTo>
                  <a:lnTo>
                    <a:pt x="3061" y="478"/>
                  </a:lnTo>
                  <a:lnTo>
                    <a:pt x="1590" y="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85;p49">
              <a:extLst>
                <a:ext uri="{FF2B5EF4-FFF2-40B4-BE49-F238E27FC236}">
                  <a16:creationId xmlns:a16="http://schemas.microsoft.com/office/drawing/2014/main" id="{2B85DE59-2222-4AC3-B3DC-E170071BD6A6}"/>
                </a:ext>
              </a:extLst>
            </p:cNvPr>
            <p:cNvSpPr/>
            <p:nvPr/>
          </p:nvSpPr>
          <p:spPr>
            <a:xfrm>
              <a:off x="1531275" y="2367950"/>
              <a:ext cx="58675" cy="84525"/>
            </a:xfrm>
            <a:custGeom>
              <a:avLst/>
              <a:gdLst/>
              <a:ahLst/>
              <a:cxnLst/>
              <a:rect l="l" t="t" r="r" b="b"/>
              <a:pathLst>
                <a:path w="2347" h="3381" extrusionOk="0">
                  <a:moveTo>
                    <a:pt x="1671" y="1"/>
                  </a:moveTo>
                  <a:lnTo>
                    <a:pt x="1591" y="40"/>
                  </a:lnTo>
                  <a:lnTo>
                    <a:pt x="1353" y="160"/>
                  </a:lnTo>
                  <a:lnTo>
                    <a:pt x="1074" y="319"/>
                  </a:lnTo>
                  <a:lnTo>
                    <a:pt x="796" y="597"/>
                  </a:lnTo>
                  <a:lnTo>
                    <a:pt x="557" y="875"/>
                  </a:lnTo>
                  <a:lnTo>
                    <a:pt x="319" y="1193"/>
                  </a:lnTo>
                  <a:lnTo>
                    <a:pt x="160" y="1551"/>
                  </a:lnTo>
                  <a:lnTo>
                    <a:pt x="41" y="1909"/>
                  </a:lnTo>
                  <a:lnTo>
                    <a:pt x="1" y="2227"/>
                  </a:lnTo>
                  <a:lnTo>
                    <a:pt x="80" y="2505"/>
                  </a:lnTo>
                  <a:lnTo>
                    <a:pt x="160" y="2744"/>
                  </a:lnTo>
                  <a:lnTo>
                    <a:pt x="319" y="2943"/>
                  </a:lnTo>
                  <a:lnTo>
                    <a:pt x="518" y="3102"/>
                  </a:lnTo>
                  <a:lnTo>
                    <a:pt x="717" y="3221"/>
                  </a:lnTo>
                  <a:lnTo>
                    <a:pt x="915" y="3301"/>
                  </a:lnTo>
                  <a:lnTo>
                    <a:pt x="1114" y="3380"/>
                  </a:lnTo>
                  <a:lnTo>
                    <a:pt x="1273" y="3380"/>
                  </a:lnTo>
                  <a:lnTo>
                    <a:pt x="1432" y="3301"/>
                  </a:lnTo>
                  <a:lnTo>
                    <a:pt x="1631" y="3181"/>
                  </a:lnTo>
                  <a:lnTo>
                    <a:pt x="1790" y="3022"/>
                  </a:lnTo>
                  <a:lnTo>
                    <a:pt x="1949" y="2784"/>
                  </a:lnTo>
                  <a:lnTo>
                    <a:pt x="2068" y="2505"/>
                  </a:lnTo>
                  <a:lnTo>
                    <a:pt x="2188" y="2227"/>
                  </a:lnTo>
                  <a:lnTo>
                    <a:pt x="2267" y="1869"/>
                  </a:lnTo>
                  <a:lnTo>
                    <a:pt x="2307" y="1551"/>
                  </a:lnTo>
                  <a:lnTo>
                    <a:pt x="2347" y="1233"/>
                  </a:lnTo>
                  <a:lnTo>
                    <a:pt x="2307" y="915"/>
                  </a:lnTo>
                  <a:lnTo>
                    <a:pt x="2267" y="637"/>
                  </a:lnTo>
                  <a:lnTo>
                    <a:pt x="2188" y="398"/>
                  </a:lnTo>
                  <a:lnTo>
                    <a:pt x="2068" y="239"/>
                  </a:lnTo>
                  <a:lnTo>
                    <a:pt x="1949" y="80"/>
                  </a:lnTo>
                  <a:lnTo>
                    <a:pt x="1790" y="40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86;p49">
              <a:extLst>
                <a:ext uri="{FF2B5EF4-FFF2-40B4-BE49-F238E27FC236}">
                  <a16:creationId xmlns:a16="http://schemas.microsoft.com/office/drawing/2014/main" id="{30D24222-81AC-4515-BDEB-8B141F052F29}"/>
                </a:ext>
              </a:extLst>
            </p:cNvPr>
            <p:cNvSpPr/>
            <p:nvPr/>
          </p:nvSpPr>
          <p:spPr>
            <a:xfrm>
              <a:off x="1572025" y="2461375"/>
              <a:ext cx="37800" cy="55700"/>
            </a:xfrm>
            <a:custGeom>
              <a:avLst/>
              <a:gdLst/>
              <a:ahLst/>
              <a:cxnLst/>
              <a:rect l="l" t="t" r="r" b="b"/>
              <a:pathLst>
                <a:path w="1512" h="2228" extrusionOk="0">
                  <a:moveTo>
                    <a:pt x="995" y="1"/>
                  </a:moveTo>
                  <a:lnTo>
                    <a:pt x="836" y="81"/>
                  </a:lnTo>
                  <a:lnTo>
                    <a:pt x="677" y="200"/>
                  </a:lnTo>
                  <a:lnTo>
                    <a:pt x="518" y="399"/>
                  </a:lnTo>
                  <a:lnTo>
                    <a:pt x="319" y="558"/>
                  </a:lnTo>
                  <a:lnTo>
                    <a:pt x="200" y="796"/>
                  </a:lnTo>
                  <a:lnTo>
                    <a:pt x="80" y="1035"/>
                  </a:lnTo>
                  <a:lnTo>
                    <a:pt x="1" y="1273"/>
                  </a:lnTo>
                  <a:lnTo>
                    <a:pt x="1" y="1472"/>
                  </a:lnTo>
                  <a:lnTo>
                    <a:pt x="1" y="1671"/>
                  </a:lnTo>
                  <a:lnTo>
                    <a:pt x="80" y="1830"/>
                  </a:lnTo>
                  <a:lnTo>
                    <a:pt x="200" y="1949"/>
                  </a:lnTo>
                  <a:lnTo>
                    <a:pt x="319" y="2029"/>
                  </a:lnTo>
                  <a:lnTo>
                    <a:pt x="438" y="2108"/>
                  </a:lnTo>
                  <a:lnTo>
                    <a:pt x="677" y="2228"/>
                  </a:lnTo>
                  <a:lnTo>
                    <a:pt x="796" y="2228"/>
                  </a:lnTo>
                  <a:lnTo>
                    <a:pt x="915" y="2188"/>
                  </a:lnTo>
                  <a:lnTo>
                    <a:pt x="1035" y="2108"/>
                  </a:lnTo>
                  <a:lnTo>
                    <a:pt x="1154" y="1989"/>
                  </a:lnTo>
                  <a:lnTo>
                    <a:pt x="1234" y="1830"/>
                  </a:lnTo>
                  <a:lnTo>
                    <a:pt x="1353" y="1671"/>
                  </a:lnTo>
                  <a:lnTo>
                    <a:pt x="1472" y="1234"/>
                  </a:lnTo>
                  <a:lnTo>
                    <a:pt x="1512" y="796"/>
                  </a:lnTo>
                  <a:lnTo>
                    <a:pt x="1472" y="438"/>
                  </a:lnTo>
                  <a:lnTo>
                    <a:pt x="1393" y="279"/>
                  </a:lnTo>
                  <a:lnTo>
                    <a:pt x="1353" y="160"/>
                  </a:lnTo>
                  <a:lnTo>
                    <a:pt x="1234" y="41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87;p49">
              <a:extLst>
                <a:ext uri="{FF2B5EF4-FFF2-40B4-BE49-F238E27FC236}">
                  <a16:creationId xmlns:a16="http://schemas.microsoft.com/office/drawing/2014/main" id="{A9D0ACDE-3989-400A-9F75-EBADBA28657C}"/>
                </a:ext>
              </a:extLst>
            </p:cNvPr>
            <p:cNvSpPr/>
            <p:nvPr/>
          </p:nvSpPr>
          <p:spPr>
            <a:xfrm>
              <a:off x="1612800" y="2357025"/>
              <a:ext cx="34800" cy="56675"/>
            </a:xfrm>
            <a:custGeom>
              <a:avLst/>
              <a:gdLst/>
              <a:ahLst/>
              <a:cxnLst/>
              <a:rect l="l" t="t" r="r" b="b"/>
              <a:pathLst>
                <a:path w="1392" h="2267" extrusionOk="0">
                  <a:moveTo>
                    <a:pt x="756" y="0"/>
                  </a:moveTo>
                  <a:lnTo>
                    <a:pt x="636" y="40"/>
                  </a:lnTo>
                  <a:lnTo>
                    <a:pt x="517" y="159"/>
                  </a:lnTo>
                  <a:lnTo>
                    <a:pt x="398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80" y="994"/>
                  </a:lnTo>
                  <a:lnTo>
                    <a:pt x="40" y="1273"/>
                  </a:lnTo>
                  <a:lnTo>
                    <a:pt x="0" y="1511"/>
                  </a:lnTo>
                  <a:lnTo>
                    <a:pt x="40" y="1710"/>
                  </a:lnTo>
                  <a:lnTo>
                    <a:pt x="119" y="1909"/>
                  </a:lnTo>
                  <a:lnTo>
                    <a:pt x="239" y="2028"/>
                  </a:lnTo>
                  <a:lnTo>
                    <a:pt x="358" y="2147"/>
                  </a:lnTo>
                  <a:lnTo>
                    <a:pt x="517" y="2187"/>
                  </a:lnTo>
                  <a:lnTo>
                    <a:pt x="676" y="2267"/>
                  </a:lnTo>
                  <a:lnTo>
                    <a:pt x="1034" y="2267"/>
                  </a:lnTo>
                  <a:lnTo>
                    <a:pt x="1153" y="2187"/>
                  </a:lnTo>
                  <a:lnTo>
                    <a:pt x="1233" y="2068"/>
                  </a:lnTo>
                  <a:lnTo>
                    <a:pt x="1312" y="1948"/>
                  </a:lnTo>
                  <a:lnTo>
                    <a:pt x="1352" y="1750"/>
                  </a:lnTo>
                  <a:lnTo>
                    <a:pt x="1392" y="1591"/>
                  </a:lnTo>
                  <a:lnTo>
                    <a:pt x="1392" y="1114"/>
                  </a:lnTo>
                  <a:lnTo>
                    <a:pt x="1352" y="676"/>
                  </a:lnTo>
                  <a:lnTo>
                    <a:pt x="1193" y="318"/>
                  </a:lnTo>
                  <a:lnTo>
                    <a:pt x="1113" y="199"/>
                  </a:lnTo>
                  <a:lnTo>
                    <a:pt x="994" y="80"/>
                  </a:lnTo>
                  <a:lnTo>
                    <a:pt x="875" y="4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88;p49">
              <a:extLst>
                <a:ext uri="{FF2B5EF4-FFF2-40B4-BE49-F238E27FC236}">
                  <a16:creationId xmlns:a16="http://schemas.microsoft.com/office/drawing/2014/main" id="{0F5DF1EC-967B-400C-98E1-E9F8F1BEBF55}"/>
                </a:ext>
              </a:extLst>
            </p:cNvPr>
            <p:cNvSpPr/>
            <p:nvPr/>
          </p:nvSpPr>
          <p:spPr>
            <a:xfrm>
              <a:off x="1999450" y="2439525"/>
              <a:ext cx="42775" cy="41775"/>
            </a:xfrm>
            <a:custGeom>
              <a:avLst/>
              <a:gdLst/>
              <a:ahLst/>
              <a:cxnLst/>
              <a:rect l="l" t="t" r="r" b="b"/>
              <a:pathLst>
                <a:path w="1711" h="1671" extrusionOk="0">
                  <a:moveTo>
                    <a:pt x="676" y="0"/>
                  </a:moveTo>
                  <a:lnTo>
                    <a:pt x="517" y="40"/>
                  </a:lnTo>
                  <a:lnTo>
                    <a:pt x="358" y="120"/>
                  </a:lnTo>
                  <a:lnTo>
                    <a:pt x="239" y="239"/>
                  </a:lnTo>
                  <a:lnTo>
                    <a:pt x="159" y="358"/>
                  </a:lnTo>
                  <a:lnTo>
                    <a:pt x="80" y="517"/>
                  </a:lnTo>
                  <a:lnTo>
                    <a:pt x="40" y="676"/>
                  </a:lnTo>
                  <a:lnTo>
                    <a:pt x="0" y="835"/>
                  </a:lnTo>
                  <a:lnTo>
                    <a:pt x="40" y="994"/>
                  </a:lnTo>
                  <a:lnTo>
                    <a:pt x="80" y="1153"/>
                  </a:lnTo>
                  <a:lnTo>
                    <a:pt x="159" y="1312"/>
                  </a:lnTo>
                  <a:lnTo>
                    <a:pt x="279" y="1432"/>
                  </a:lnTo>
                  <a:lnTo>
                    <a:pt x="398" y="1551"/>
                  </a:lnTo>
                  <a:lnTo>
                    <a:pt x="557" y="1591"/>
                  </a:lnTo>
                  <a:lnTo>
                    <a:pt x="716" y="1670"/>
                  </a:lnTo>
                  <a:lnTo>
                    <a:pt x="875" y="1670"/>
                  </a:lnTo>
                  <a:lnTo>
                    <a:pt x="1034" y="1630"/>
                  </a:lnTo>
                  <a:lnTo>
                    <a:pt x="1193" y="1591"/>
                  </a:lnTo>
                  <a:lnTo>
                    <a:pt x="1352" y="1511"/>
                  </a:lnTo>
                  <a:lnTo>
                    <a:pt x="1472" y="1392"/>
                  </a:lnTo>
                  <a:lnTo>
                    <a:pt x="1551" y="1273"/>
                  </a:lnTo>
                  <a:lnTo>
                    <a:pt x="1631" y="1114"/>
                  </a:lnTo>
                  <a:lnTo>
                    <a:pt x="1670" y="994"/>
                  </a:lnTo>
                  <a:lnTo>
                    <a:pt x="1710" y="795"/>
                  </a:lnTo>
                  <a:lnTo>
                    <a:pt x="1670" y="636"/>
                  </a:lnTo>
                  <a:lnTo>
                    <a:pt x="1631" y="477"/>
                  </a:lnTo>
                  <a:lnTo>
                    <a:pt x="1551" y="318"/>
                  </a:lnTo>
                  <a:lnTo>
                    <a:pt x="1432" y="199"/>
                  </a:lnTo>
                  <a:lnTo>
                    <a:pt x="1313" y="120"/>
                  </a:lnTo>
                  <a:lnTo>
                    <a:pt x="1153" y="4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44"/>
          <p:cNvGrpSpPr/>
          <p:nvPr/>
        </p:nvGrpSpPr>
        <p:grpSpPr>
          <a:xfrm>
            <a:off x="6035300" y="3259226"/>
            <a:ext cx="559768" cy="626815"/>
            <a:chOff x="1502500" y="1790575"/>
            <a:chExt cx="604045" cy="676395"/>
          </a:xfrm>
        </p:grpSpPr>
        <p:sp>
          <p:nvSpPr>
            <p:cNvPr id="321" name="Google Shape;321;p44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4"/>
          <p:cNvGrpSpPr/>
          <p:nvPr/>
        </p:nvGrpSpPr>
        <p:grpSpPr>
          <a:xfrm>
            <a:off x="5748148" y="3552734"/>
            <a:ext cx="1414450" cy="1009900"/>
            <a:chOff x="253025" y="3205875"/>
            <a:chExt cx="1414450" cy="1009900"/>
          </a:xfrm>
        </p:grpSpPr>
        <p:sp>
          <p:nvSpPr>
            <p:cNvPr id="325" name="Google Shape;325;p44"/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extrusionOk="0">
                  <a:moveTo>
                    <a:pt x="5845" y="0"/>
                  </a:move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fill="none" extrusionOk="0">
                  <a:moveTo>
                    <a:pt x="5845" y="0"/>
                  </a:moveTo>
                  <a:lnTo>
                    <a:pt x="5845" y="0"/>
                  </a:ln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extrusionOk="0">
                  <a:moveTo>
                    <a:pt x="4493" y="4573"/>
                  </a:moveTo>
                  <a:lnTo>
                    <a:pt x="4970" y="4653"/>
                  </a:lnTo>
                  <a:lnTo>
                    <a:pt x="5567" y="4772"/>
                  </a:lnTo>
                  <a:lnTo>
                    <a:pt x="6163" y="5011"/>
                  </a:lnTo>
                  <a:lnTo>
                    <a:pt x="6123" y="5209"/>
                  </a:lnTo>
                  <a:lnTo>
                    <a:pt x="6004" y="5686"/>
                  </a:lnTo>
                  <a:lnTo>
                    <a:pt x="5885" y="5965"/>
                  </a:lnTo>
                  <a:lnTo>
                    <a:pt x="5726" y="6283"/>
                  </a:lnTo>
                  <a:lnTo>
                    <a:pt x="5487" y="6561"/>
                  </a:lnTo>
                  <a:lnTo>
                    <a:pt x="5209" y="6839"/>
                  </a:lnTo>
                  <a:lnTo>
                    <a:pt x="4970" y="6760"/>
                  </a:lnTo>
                  <a:lnTo>
                    <a:pt x="4652" y="6601"/>
                  </a:lnTo>
                  <a:lnTo>
                    <a:pt x="4334" y="6402"/>
                  </a:lnTo>
                  <a:lnTo>
                    <a:pt x="3937" y="6124"/>
                  </a:lnTo>
                  <a:lnTo>
                    <a:pt x="3539" y="5766"/>
                  </a:lnTo>
                  <a:lnTo>
                    <a:pt x="3380" y="5567"/>
                  </a:lnTo>
                  <a:lnTo>
                    <a:pt x="3221" y="5329"/>
                  </a:lnTo>
                  <a:lnTo>
                    <a:pt x="3062" y="5050"/>
                  </a:lnTo>
                  <a:lnTo>
                    <a:pt x="2903" y="4772"/>
                  </a:lnTo>
                  <a:lnTo>
                    <a:pt x="3221" y="4653"/>
                  </a:lnTo>
                  <a:lnTo>
                    <a:pt x="3579" y="4573"/>
                  </a:lnTo>
                  <a:close/>
                  <a:moveTo>
                    <a:pt x="8509" y="7515"/>
                  </a:moveTo>
                  <a:lnTo>
                    <a:pt x="8628" y="7555"/>
                  </a:lnTo>
                  <a:lnTo>
                    <a:pt x="8708" y="7635"/>
                  </a:lnTo>
                  <a:lnTo>
                    <a:pt x="8787" y="7714"/>
                  </a:lnTo>
                  <a:lnTo>
                    <a:pt x="8906" y="7913"/>
                  </a:lnTo>
                  <a:lnTo>
                    <a:pt x="8906" y="8112"/>
                  </a:lnTo>
                  <a:lnTo>
                    <a:pt x="8827" y="8311"/>
                  </a:lnTo>
                  <a:lnTo>
                    <a:pt x="8708" y="8470"/>
                  </a:lnTo>
                  <a:lnTo>
                    <a:pt x="8549" y="8549"/>
                  </a:lnTo>
                  <a:lnTo>
                    <a:pt x="8390" y="8589"/>
                  </a:lnTo>
                  <a:lnTo>
                    <a:pt x="8270" y="8549"/>
                  </a:lnTo>
                  <a:lnTo>
                    <a:pt x="8151" y="8509"/>
                  </a:lnTo>
                  <a:lnTo>
                    <a:pt x="8032" y="8430"/>
                  </a:lnTo>
                  <a:lnTo>
                    <a:pt x="7952" y="8350"/>
                  </a:lnTo>
                  <a:lnTo>
                    <a:pt x="7873" y="8152"/>
                  </a:lnTo>
                  <a:lnTo>
                    <a:pt x="7873" y="7953"/>
                  </a:lnTo>
                  <a:lnTo>
                    <a:pt x="7912" y="7754"/>
                  </a:lnTo>
                  <a:lnTo>
                    <a:pt x="8072" y="7635"/>
                  </a:lnTo>
                  <a:lnTo>
                    <a:pt x="8231" y="7555"/>
                  </a:lnTo>
                  <a:lnTo>
                    <a:pt x="8390" y="7515"/>
                  </a:lnTo>
                  <a:close/>
                  <a:moveTo>
                    <a:pt x="2704" y="1"/>
                  </a:move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98" y="1034"/>
                  </a:lnTo>
                  <a:lnTo>
                    <a:pt x="279" y="994"/>
                  </a:lnTo>
                  <a:lnTo>
                    <a:pt x="160" y="915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40" y="239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359" y="4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637" y="0"/>
                  </a:lnTo>
                  <a:lnTo>
                    <a:pt x="756" y="40"/>
                  </a:lnTo>
                  <a:lnTo>
                    <a:pt x="836" y="120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1034" y="398"/>
                  </a:lnTo>
                  <a:lnTo>
                    <a:pt x="1034" y="597"/>
                  </a:lnTo>
                  <a:lnTo>
                    <a:pt x="955" y="796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677" y="103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2307" y="2266"/>
                  </a:moveTo>
                  <a:lnTo>
                    <a:pt x="2307" y="2266"/>
                  </a:lnTo>
                  <a:lnTo>
                    <a:pt x="2068" y="2187"/>
                  </a:lnTo>
                  <a:lnTo>
                    <a:pt x="1750" y="2028"/>
                  </a:lnTo>
                  <a:lnTo>
                    <a:pt x="1432" y="1829"/>
                  </a:lnTo>
                  <a:lnTo>
                    <a:pt x="1035" y="1551"/>
                  </a:lnTo>
                  <a:lnTo>
                    <a:pt x="637" y="1193"/>
                  </a:lnTo>
                  <a:lnTo>
                    <a:pt x="478" y="994"/>
                  </a:lnTo>
                  <a:lnTo>
                    <a:pt x="319" y="756"/>
                  </a:lnTo>
                  <a:lnTo>
                    <a:pt x="160" y="477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19" y="80"/>
                  </a:lnTo>
                  <a:lnTo>
                    <a:pt x="677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591" y="0"/>
                  </a:lnTo>
                  <a:lnTo>
                    <a:pt x="2068" y="80"/>
                  </a:lnTo>
                  <a:lnTo>
                    <a:pt x="2665" y="199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3221" y="636"/>
                  </a:lnTo>
                  <a:lnTo>
                    <a:pt x="3102" y="1113"/>
                  </a:lnTo>
                  <a:lnTo>
                    <a:pt x="2983" y="1392"/>
                  </a:lnTo>
                  <a:lnTo>
                    <a:pt x="2824" y="1710"/>
                  </a:lnTo>
                  <a:lnTo>
                    <a:pt x="2585" y="1988"/>
                  </a:lnTo>
                  <a:lnTo>
                    <a:pt x="2307" y="2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fill="none" extrusionOk="0">
                  <a:moveTo>
                    <a:pt x="2704" y="1"/>
                  </a:moveTo>
                  <a:lnTo>
                    <a:pt x="2704" y="1"/>
                  </a:ln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3022" y="41"/>
                  </a:lnTo>
                  <a:lnTo>
                    <a:pt x="27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extrusionOk="0">
                  <a:moveTo>
                    <a:pt x="518" y="0"/>
                  </a:moveTo>
                  <a:lnTo>
                    <a:pt x="359" y="4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59" y="4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extrusionOk="0">
                  <a:moveTo>
                    <a:pt x="677" y="0"/>
                  </a:moveTo>
                  <a:lnTo>
                    <a:pt x="319" y="80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677" y="0"/>
                  </a:lnTo>
                  <a:lnTo>
                    <a:pt x="319" y="80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extrusionOk="0">
                  <a:moveTo>
                    <a:pt x="2585" y="0"/>
                  </a:move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fill="none" extrusionOk="0">
                  <a:moveTo>
                    <a:pt x="2585" y="0"/>
                  </a:moveTo>
                  <a:lnTo>
                    <a:pt x="2585" y="0"/>
                  </a:ln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extrusionOk="0">
                  <a:moveTo>
                    <a:pt x="1789" y="2028"/>
                  </a:moveTo>
                  <a:lnTo>
                    <a:pt x="2187" y="2068"/>
                  </a:lnTo>
                  <a:lnTo>
                    <a:pt x="2465" y="2148"/>
                  </a:lnTo>
                  <a:lnTo>
                    <a:pt x="2744" y="2227"/>
                  </a:lnTo>
                  <a:lnTo>
                    <a:pt x="2704" y="2307"/>
                  </a:lnTo>
                  <a:lnTo>
                    <a:pt x="2664" y="2545"/>
                  </a:lnTo>
                  <a:lnTo>
                    <a:pt x="2505" y="2823"/>
                  </a:lnTo>
                  <a:lnTo>
                    <a:pt x="2426" y="2943"/>
                  </a:lnTo>
                  <a:lnTo>
                    <a:pt x="2306" y="3062"/>
                  </a:lnTo>
                  <a:lnTo>
                    <a:pt x="2187" y="3022"/>
                  </a:lnTo>
                  <a:lnTo>
                    <a:pt x="1909" y="2863"/>
                  </a:lnTo>
                  <a:lnTo>
                    <a:pt x="1710" y="2744"/>
                  </a:lnTo>
                  <a:lnTo>
                    <a:pt x="1551" y="2585"/>
                  </a:lnTo>
                  <a:lnTo>
                    <a:pt x="1392" y="2386"/>
                  </a:lnTo>
                  <a:lnTo>
                    <a:pt x="1273" y="2148"/>
                  </a:lnTo>
                  <a:lnTo>
                    <a:pt x="1392" y="2108"/>
                  </a:lnTo>
                  <a:lnTo>
                    <a:pt x="1551" y="2068"/>
                  </a:lnTo>
                  <a:lnTo>
                    <a:pt x="1789" y="2028"/>
                  </a:lnTo>
                  <a:close/>
                  <a:moveTo>
                    <a:pt x="3698" y="3340"/>
                  </a:moveTo>
                  <a:lnTo>
                    <a:pt x="3817" y="3380"/>
                  </a:lnTo>
                  <a:lnTo>
                    <a:pt x="3897" y="3460"/>
                  </a:lnTo>
                  <a:lnTo>
                    <a:pt x="3936" y="3539"/>
                  </a:lnTo>
                  <a:lnTo>
                    <a:pt x="3936" y="3619"/>
                  </a:lnTo>
                  <a:lnTo>
                    <a:pt x="3897" y="3698"/>
                  </a:lnTo>
                  <a:lnTo>
                    <a:pt x="3857" y="3778"/>
                  </a:lnTo>
                  <a:lnTo>
                    <a:pt x="3777" y="3817"/>
                  </a:lnTo>
                  <a:lnTo>
                    <a:pt x="3618" y="3817"/>
                  </a:lnTo>
                  <a:lnTo>
                    <a:pt x="3499" y="3738"/>
                  </a:lnTo>
                  <a:lnTo>
                    <a:pt x="3459" y="3658"/>
                  </a:lnTo>
                  <a:lnTo>
                    <a:pt x="3459" y="3579"/>
                  </a:lnTo>
                  <a:lnTo>
                    <a:pt x="3499" y="3460"/>
                  </a:lnTo>
                  <a:lnTo>
                    <a:pt x="3579" y="3420"/>
                  </a:lnTo>
                  <a:lnTo>
                    <a:pt x="3618" y="3380"/>
                  </a:lnTo>
                  <a:lnTo>
                    <a:pt x="3698" y="3340"/>
                  </a:lnTo>
                  <a:close/>
                  <a:moveTo>
                    <a:pt x="1193" y="1"/>
                  </a:move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7"/>
                  </a:moveTo>
                  <a:lnTo>
                    <a:pt x="239" y="477"/>
                  </a:lnTo>
                  <a:lnTo>
                    <a:pt x="159" y="477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0" y="318"/>
                  </a:lnTo>
                  <a:lnTo>
                    <a:pt x="0" y="239"/>
                  </a:lnTo>
                  <a:lnTo>
                    <a:pt x="40" y="12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59" y="4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358" y="4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77" y="199"/>
                  </a:lnTo>
                  <a:lnTo>
                    <a:pt x="477" y="279"/>
                  </a:lnTo>
                  <a:lnTo>
                    <a:pt x="438" y="358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318" y="477"/>
                  </a:lnTo>
                  <a:lnTo>
                    <a:pt x="239" y="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1034" y="1034"/>
                  </a:moveTo>
                  <a:lnTo>
                    <a:pt x="1034" y="1034"/>
                  </a:lnTo>
                  <a:lnTo>
                    <a:pt x="915" y="994"/>
                  </a:lnTo>
                  <a:lnTo>
                    <a:pt x="637" y="835"/>
                  </a:lnTo>
                  <a:lnTo>
                    <a:pt x="438" y="716"/>
                  </a:lnTo>
                  <a:lnTo>
                    <a:pt x="279" y="557"/>
                  </a:lnTo>
                  <a:lnTo>
                    <a:pt x="120" y="358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80"/>
                  </a:lnTo>
                  <a:lnTo>
                    <a:pt x="279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915" y="40"/>
                  </a:lnTo>
                  <a:lnTo>
                    <a:pt x="1193" y="120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432" y="279"/>
                  </a:lnTo>
                  <a:lnTo>
                    <a:pt x="1392" y="517"/>
                  </a:lnTo>
                  <a:lnTo>
                    <a:pt x="1233" y="795"/>
                  </a:lnTo>
                  <a:lnTo>
                    <a:pt x="1154" y="915"/>
                  </a:lnTo>
                  <a:lnTo>
                    <a:pt x="1034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fill="none" extrusionOk="0">
                  <a:moveTo>
                    <a:pt x="1193" y="1"/>
                  </a:moveTo>
                  <a:lnTo>
                    <a:pt x="1193" y="1"/>
                  </a:ln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39" y="0"/>
                  </a:moveTo>
                  <a:lnTo>
                    <a:pt x="159" y="4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15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239" y="477"/>
                  </a:lnTo>
                  <a:lnTo>
                    <a:pt x="23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extrusionOk="0">
                  <a:moveTo>
                    <a:pt x="517" y="0"/>
                  </a:move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extrusionOk="0">
                  <a:moveTo>
                    <a:pt x="3897" y="1"/>
                  </a:move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fill="none" extrusionOk="0">
                  <a:moveTo>
                    <a:pt x="3897" y="1"/>
                  </a:moveTo>
                  <a:lnTo>
                    <a:pt x="3897" y="1"/>
                  </a:ln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3698" y="6123"/>
                  </a:lnTo>
                  <a:lnTo>
                    <a:pt x="3698" y="6123"/>
                  </a:lnTo>
                  <a:lnTo>
                    <a:pt x="4135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extrusionOk="0">
                  <a:moveTo>
                    <a:pt x="4255" y="3300"/>
                  </a:moveTo>
                  <a:lnTo>
                    <a:pt x="4692" y="3340"/>
                  </a:lnTo>
                  <a:lnTo>
                    <a:pt x="5209" y="3380"/>
                  </a:lnTo>
                  <a:lnTo>
                    <a:pt x="5209" y="3539"/>
                  </a:lnTo>
                  <a:lnTo>
                    <a:pt x="5169" y="3936"/>
                  </a:lnTo>
                  <a:lnTo>
                    <a:pt x="5129" y="4175"/>
                  </a:lnTo>
                  <a:lnTo>
                    <a:pt x="5050" y="4453"/>
                  </a:lnTo>
                  <a:lnTo>
                    <a:pt x="4931" y="4732"/>
                  </a:lnTo>
                  <a:lnTo>
                    <a:pt x="4732" y="4970"/>
                  </a:lnTo>
                  <a:lnTo>
                    <a:pt x="4533" y="4930"/>
                  </a:lnTo>
                  <a:lnTo>
                    <a:pt x="4255" y="4891"/>
                  </a:lnTo>
                  <a:lnTo>
                    <a:pt x="3976" y="4771"/>
                  </a:lnTo>
                  <a:lnTo>
                    <a:pt x="3618" y="4612"/>
                  </a:lnTo>
                  <a:lnTo>
                    <a:pt x="3261" y="4374"/>
                  </a:lnTo>
                  <a:lnTo>
                    <a:pt x="2943" y="4095"/>
                  </a:lnTo>
                  <a:lnTo>
                    <a:pt x="2784" y="3897"/>
                  </a:lnTo>
                  <a:lnTo>
                    <a:pt x="2624" y="3698"/>
                  </a:lnTo>
                  <a:lnTo>
                    <a:pt x="2744" y="3658"/>
                  </a:lnTo>
                  <a:lnTo>
                    <a:pt x="3022" y="3499"/>
                  </a:lnTo>
                  <a:lnTo>
                    <a:pt x="3261" y="3420"/>
                  </a:lnTo>
                  <a:lnTo>
                    <a:pt x="3539" y="3380"/>
                  </a:lnTo>
                  <a:lnTo>
                    <a:pt x="3857" y="3340"/>
                  </a:lnTo>
                  <a:lnTo>
                    <a:pt x="4255" y="3300"/>
                  </a:lnTo>
                  <a:close/>
                  <a:moveTo>
                    <a:pt x="7356" y="5010"/>
                  </a:moveTo>
                  <a:lnTo>
                    <a:pt x="7515" y="5050"/>
                  </a:lnTo>
                  <a:lnTo>
                    <a:pt x="7674" y="5129"/>
                  </a:lnTo>
                  <a:lnTo>
                    <a:pt x="7753" y="5248"/>
                  </a:lnTo>
                  <a:lnTo>
                    <a:pt x="7793" y="5407"/>
                  </a:lnTo>
                  <a:lnTo>
                    <a:pt x="7753" y="5567"/>
                  </a:lnTo>
                  <a:lnTo>
                    <a:pt x="7674" y="5726"/>
                  </a:lnTo>
                  <a:lnTo>
                    <a:pt x="7555" y="5805"/>
                  </a:lnTo>
                  <a:lnTo>
                    <a:pt x="7356" y="5845"/>
                  </a:lnTo>
                  <a:lnTo>
                    <a:pt x="7237" y="5805"/>
                  </a:lnTo>
                  <a:lnTo>
                    <a:pt x="7078" y="5726"/>
                  </a:lnTo>
                  <a:lnTo>
                    <a:pt x="6998" y="5606"/>
                  </a:lnTo>
                  <a:lnTo>
                    <a:pt x="6958" y="5447"/>
                  </a:lnTo>
                  <a:lnTo>
                    <a:pt x="6998" y="5288"/>
                  </a:lnTo>
                  <a:lnTo>
                    <a:pt x="7078" y="5129"/>
                  </a:lnTo>
                  <a:lnTo>
                    <a:pt x="7197" y="5050"/>
                  </a:lnTo>
                  <a:lnTo>
                    <a:pt x="7356" y="5010"/>
                  </a:lnTo>
                  <a:close/>
                  <a:moveTo>
                    <a:pt x="1988" y="0"/>
                  </a:move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279" y="796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40" y="597"/>
                  </a:lnTo>
                  <a:lnTo>
                    <a:pt x="0" y="438"/>
                  </a:lnTo>
                  <a:lnTo>
                    <a:pt x="40" y="279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23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57" y="41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795" y="239"/>
                  </a:lnTo>
                  <a:lnTo>
                    <a:pt x="835" y="398"/>
                  </a:lnTo>
                  <a:lnTo>
                    <a:pt x="795" y="558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597" y="79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2108" y="1670"/>
                  </a:moveTo>
                  <a:lnTo>
                    <a:pt x="2108" y="1670"/>
                  </a:lnTo>
                  <a:lnTo>
                    <a:pt x="1909" y="1630"/>
                  </a:lnTo>
                  <a:lnTo>
                    <a:pt x="1631" y="1591"/>
                  </a:lnTo>
                  <a:lnTo>
                    <a:pt x="1352" y="1471"/>
                  </a:lnTo>
                  <a:lnTo>
                    <a:pt x="994" y="1312"/>
                  </a:lnTo>
                  <a:lnTo>
                    <a:pt x="637" y="1074"/>
                  </a:lnTo>
                  <a:lnTo>
                    <a:pt x="319" y="795"/>
                  </a:lnTo>
                  <a:lnTo>
                    <a:pt x="160" y="59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20" y="358"/>
                  </a:lnTo>
                  <a:lnTo>
                    <a:pt x="398" y="199"/>
                  </a:lnTo>
                  <a:lnTo>
                    <a:pt x="637" y="120"/>
                  </a:lnTo>
                  <a:lnTo>
                    <a:pt x="915" y="80"/>
                  </a:lnTo>
                  <a:lnTo>
                    <a:pt x="1233" y="4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2068" y="40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585" y="239"/>
                  </a:lnTo>
                  <a:lnTo>
                    <a:pt x="2545" y="636"/>
                  </a:lnTo>
                  <a:lnTo>
                    <a:pt x="2505" y="875"/>
                  </a:lnTo>
                  <a:lnTo>
                    <a:pt x="2426" y="1153"/>
                  </a:lnTo>
                  <a:lnTo>
                    <a:pt x="2307" y="1432"/>
                  </a:lnTo>
                  <a:lnTo>
                    <a:pt x="2108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fill="none" extrusionOk="0">
                  <a:moveTo>
                    <a:pt x="1988" y="0"/>
                  </a:moveTo>
                  <a:lnTo>
                    <a:pt x="1988" y="0"/>
                  </a:lnTo>
                  <a:lnTo>
                    <a:pt x="1988" y="0"/>
                  </a:lnTo>
                  <a:lnTo>
                    <a:pt x="1988" y="0"/>
                  </a:ln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2267" y="40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41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4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extrusionOk="0">
                  <a:moveTo>
                    <a:pt x="1631" y="0"/>
                  </a:move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1631" y="0"/>
                  </a:moveTo>
                  <a:lnTo>
                    <a:pt x="1631" y="0"/>
                  </a:ln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extrusionOk="0">
                  <a:moveTo>
                    <a:pt x="4772" y="1"/>
                  </a:move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fill="none" extrusionOk="0">
                  <a:moveTo>
                    <a:pt x="4772" y="1"/>
                  </a:moveTo>
                  <a:lnTo>
                    <a:pt x="4772" y="1"/>
                  </a:ln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994" y="3062"/>
                  </a:lnTo>
                  <a:lnTo>
                    <a:pt x="994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extrusionOk="0">
                  <a:moveTo>
                    <a:pt x="3381" y="3658"/>
                  </a:moveTo>
                  <a:lnTo>
                    <a:pt x="3778" y="3737"/>
                  </a:lnTo>
                  <a:lnTo>
                    <a:pt x="4255" y="3857"/>
                  </a:lnTo>
                  <a:lnTo>
                    <a:pt x="4812" y="4056"/>
                  </a:lnTo>
                  <a:lnTo>
                    <a:pt x="4772" y="4215"/>
                  </a:lnTo>
                  <a:lnTo>
                    <a:pt x="4653" y="4612"/>
                  </a:lnTo>
                  <a:lnTo>
                    <a:pt x="4534" y="4811"/>
                  </a:lnTo>
                  <a:lnTo>
                    <a:pt x="4414" y="5089"/>
                  </a:lnTo>
                  <a:lnTo>
                    <a:pt x="4215" y="5288"/>
                  </a:lnTo>
                  <a:lnTo>
                    <a:pt x="4017" y="5527"/>
                  </a:lnTo>
                  <a:lnTo>
                    <a:pt x="3778" y="5407"/>
                  </a:lnTo>
                  <a:lnTo>
                    <a:pt x="3579" y="5288"/>
                  </a:lnTo>
                  <a:lnTo>
                    <a:pt x="3301" y="5129"/>
                  </a:lnTo>
                  <a:lnTo>
                    <a:pt x="2983" y="4890"/>
                  </a:lnTo>
                  <a:lnTo>
                    <a:pt x="2705" y="4612"/>
                  </a:lnTo>
                  <a:lnTo>
                    <a:pt x="2466" y="4215"/>
                  </a:lnTo>
                  <a:lnTo>
                    <a:pt x="2347" y="4016"/>
                  </a:lnTo>
                  <a:lnTo>
                    <a:pt x="2227" y="3777"/>
                  </a:lnTo>
                  <a:lnTo>
                    <a:pt x="2426" y="3737"/>
                  </a:lnTo>
                  <a:lnTo>
                    <a:pt x="2665" y="3658"/>
                  </a:lnTo>
                  <a:close/>
                  <a:moveTo>
                    <a:pt x="6442" y="6123"/>
                  </a:moveTo>
                  <a:lnTo>
                    <a:pt x="6561" y="6163"/>
                  </a:lnTo>
                  <a:lnTo>
                    <a:pt x="6641" y="6203"/>
                  </a:lnTo>
                  <a:lnTo>
                    <a:pt x="6720" y="6242"/>
                  </a:lnTo>
                  <a:lnTo>
                    <a:pt x="6800" y="6322"/>
                  </a:lnTo>
                  <a:lnTo>
                    <a:pt x="6879" y="6481"/>
                  </a:lnTo>
                  <a:lnTo>
                    <a:pt x="6879" y="6640"/>
                  </a:lnTo>
                  <a:lnTo>
                    <a:pt x="6800" y="6799"/>
                  </a:lnTo>
                  <a:lnTo>
                    <a:pt x="6681" y="6918"/>
                  </a:lnTo>
                  <a:lnTo>
                    <a:pt x="6561" y="6958"/>
                  </a:lnTo>
                  <a:lnTo>
                    <a:pt x="6362" y="6958"/>
                  </a:lnTo>
                  <a:lnTo>
                    <a:pt x="6243" y="6918"/>
                  </a:lnTo>
                  <a:lnTo>
                    <a:pt x="6164" y="6878"/>
                  </a:lnTo>
                  <a:lnTo>
                    <a:pt x="6124" y="6799"/>
                  </a:lnTo>
                  <a:lnTo>
                    <a:pt x="6044" y="6640"/>
                  </a:lnTo>
                  <a:lnTo>
                    <a:pt x="6044" y="6481"/>
                  </a:lnTo>
                  <a:lnTo>
                    <a:pt x="6124" y="6322"/>
                  </a:lnTo>
                  <a:lnTo>
                    <a:pt x="6203" y="6203"/>
                  </a:lnTo>
                  <a:lnTo>
                    <a:pt x="6323" y="6163"/>
                  </a:lnTo>
                  <a:lnTo>
                    <a:pt x="6442" y="6123"/>
                  </a:lnTo>
                  <a:close/>
                  <a:moveTo>
                    <a:pt x="2188" y="0"/>
                  </a:move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318" y="836"/>
                  </a:lnTo>
                  <a:lnTo>
                    <a:pt x="199" y="796"/>
                  </a:lnTo>
                  <a:lnTo>
                    <a:pt x="120" y="756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0" y="518"/>
                  </a:lnTo>
                  <a:lnTo>
                    <a:pt x="0" y="359"/>
                  </a:lnTo>
                  <a:lnTo>
                    <a:pt x="80" y="20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27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41"/>
                  </a:lnTo>
                  <a:lnTo>
                    <a:pt x="597" y="81"/>
                  </a:lnTo>
                  <a:lnTo>
                    <a:pt x="676" y="120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835" y="359"/>
                  </a:lnTo>
                  <a:lnTo>
                    <a:pt x="835" y="518"/>
                  </a:lnTo>
                  <a:lnTo>
                    <a:pt x="756" y="677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517" y="83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1790" y="1870"/>
                  </a:moveTo>
                  <a:lnTo>
                    <a:pt x="1790" y="1870"/>
                  </a:lnTo>
                  <a:lnTo>
                    <a:pt x="1551" y="1750"/>
                  </a:lnTo>
                  <a:lnTo>
                    <a:pt x="1352" y="1631"/>
                  </a:lnTo>
                  <a:lnTo>
                    <a:pt x="1074" y="1472"/>
                  </a:lnTo>
                  <a:lnTo>
                    <a:pt x="756" y="1233"/>
                  </a:lnTo>
                  <a:lnTo>
                    <a:pt x="478" y="955"/>
                  </a:lnTo>
                  <a:lnTo>
                    <a:pt x="239" y="558"/>
                  </a:lnTo>
                  <a:lnTo>
                    <a:pt x="120" y="35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99" y="80"/>
                  </a:lnTo>
                  <a:lnTo>
                    <a:pt x="438" y="1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1154" y="1"/>
                  </a:lnTo>
                  <a:lnTo>
                    <a:pt x="1551" y="80"/>
                  </a:lnTo>
                  <a:lnTo>
                    <a:pt x="2028" y="200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545" y="558"/>
                  </a:lnTo>
                  <a:lnTo>
                    <a:pt x="2426" y="955"/>
                  </a:lnTo>
                  <a:lnTo>
                    <a:pt x="2307" y="1154"/>
                  </a:lnTo>
                  <a:lnTo>
                    <a:pt x="2187" y="1432"/>
                  </a:lnTo>
                  <a:lnTo>
                    <a:pt x="1988" y="1631"/>
                  </a:lnTo>
                  <a:lnTo>
                    <a:pt x="1790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fill="none" extrusionOk="0">
                  <a:moveTo>
                    <a:pt x="2188" y="0"/>
                  </a:moveTo>
                  <a:lnTo>
                    <a:pt x="2188" y="0"/>
                  </a:ln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466" y="40"/>
                  </a:lnTo>
                  <a:lnTo>
                    <a:pt x="21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79" y="4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79" y="41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extrusionOk="0">
                  <a:moveTo>
                    <a:pt x="438" y="1"/>
                  </a:moveTo>
                  <a:lnTo>
                    <a:pt x="199" y="8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38" y="1"/>
                  </a:lnTo>
                  <a:lnTo>
                    <a:pt x="199" y="8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extrusionOk="0">
                  <a:moveTo>
                    <a:pt x="4494" y="0"/>
                  </a:move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fill="none" extrusionOk="0">
                  <a:moveTo>
                    <a:pt x="4494" y="0"/>
                  </a:moveTo>
                  <a:lnTo>
                    <a:pt x="4494" y="0"/>
                  </a:ln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extrusionOk="0">
                  <a:moveTo>
                    <a:pt x="2068" y="3142"/>
                  </a:moveTo>
                  <a:lnTo>
                    <a:pt x="2466" y="3261"/>
                  </a:lnTo>
                  <a:lnTo>
                    <a:pt x="2982" y="3460"/>
                  </a:lnTo>
                  <a:lnTo>
                    <a:pt x="3301" y="3619"/>
                  </a:lnTo>
                  <a:lnTo>
                    <a:pt x="3579" y="3818"/>
                  </a:lnTo>
                  <a:lnTo>
                    <a:pt x="3539" y="3937"/>
                  </a:lnTo>
                  <a:lnTo>
                    <a:pt x="3380" y="4255"/>
                  </a:lnTo>
                  <a:lnTo>
                    <a:pt x="3261" y="4414"/>
                  </a:lnTo>
                  <a:lnTo>
                    <a:pt x="3102" y="4573"/>
                  </a:lnTo>
                  <a:lnTo>
                    <a:pt x="2903" y="4732"/>
                  </a:lnTo>
                  <a:lnTo>
                    <a:pt x="2664" y="4891"/>
                  </a:lnTo>
                  <a:lnTo>
                    <a:pt x="2505" y="4772"/>
                  </a:lnTo>
                  <a:lnTo>
                    <a:pt x="2346" y="4613"/>
                  </a:lnTo>
                  <a:lnTo>
                    <a:pt x="2148" y="4454"/>
                  </a:lnTo>
                  <a:lnTo>
                    <a:pt x="1949" y="4215"/>
                  </a:lnTo>
                  <a:lnTo>
                    <a:pt x="1790" y="3897"/>
                  </a:lnTo>
                  <a:lnTo>
                    <a:pt x="1631" y="3539"/>
                  </a:lnTo>
                  <a:lnTo>
                    <a:pt x="1511" y="3142"/>
                  </a:lnTo>
                  <a:close/>
                  <a:moveTo>
                    <a:pt x="4613" y="5806"/>
                  </a:moveTo>
                  <a:lnTo>
                    <a:pt x="4732" y="5845"/>
                  </a:lnTo>
                  <a:lnTo>
                    <a:pt x="4772" y="5925"/>
                  </a:lnTo>
                  <a:lnTo>
                    <a:pt x="4851" y="6004"/>
                  </a:lnTo>
                  <a:lnTo>
                    <a:pt x="4891" y="6164"/>
                  </a:lnTo>
                  <a:lnTo>
                    <a:pt x="4851" y="6283"/>
                  </a:lnTo>
                  <a:lnTo>
                    <a:pt x="4772" y="6402"/>
                  </a:lnTo>
                  <a:lnTo>
                    <a:pt x="4652" y="6482"/>
                  </a:lnTo>
                  <a:lnTo>
                    <a:pt x="4533" y="6521"/>
                  </a:lnTo>
                  <a:lnTo>
                    <a:pt x="4414" y="6482"/>
                  </a:lnTo>
                  <a:lnTo>
                    <a:pt x="4334" y="6442"/>
                  </a:lnTo>
                  <a:lnTo>
                    <a:pt x="4255" y="6362"/>
                  </a:lnTo>
                  <a:lnTo>
                    <a:pt x="4175" y="6283"/>
                  </a:lnTo>
                  <a:lnTo>
                    <a:pt x="4175" y="6164"/>
                  </a:lnTo>
                  <a:lnTo>
                    <a:pt x="4215" y="6004"/>
                  </a:lnTo>
                  <a:lnTo>
                    <a:pt x="4255" y="5925"/>
                  </a:lnTo>
                  <a:lnTo>
                    <a:pt x="4374" y="5845"/>
                  </a:lnTo>
                  <a:lnTo>
                    <a:pt x="4533" y="5806"/>
                  </a:lnTo>
                  <a:close/>
                  <a:moveTo>
                    <a:pt x="1909" y="1"/>
                  </a:move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239" y="677"/>
                  </a:lnTo>
                  <a:lnTo>
                    <a:pt x="159" y="637"/>
                  </a:lnTo>
                  <a:lnTo>
                    <a:pt x="80" y="55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80" y="12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438" y="1"/>
                  </a:lnTo>
                  <a:lnTo>
                    <a:pt x="557" y="40"/>
                  </a:lnTo>
                  <a:lnTo>
                    <a:pt x="597" y="120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716" y="359"/>
                  </a:lnTo>
                  <a:lnTo>
                    <a:pt x="676" y="478"/>
                  </a:lnTo>
                  <a:lnTo>
                    <a:pt x="597" y="597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1153" y="1750"/>
                  </a:moveTo>
                  <a:lnTo>
                    <a:pt x="1153" y="1750"/>
                  </a:lnTo>
                  <a:lnTo>
                    <a:pt x="994" y="1631"/>
                  </a:lnTo>
                  <a:lnTo>
                    <a:pt x="835" y="1472"/>
                  </a:lnTo>
                  <a:lnTo>
                    <a:pt x="637" y="1313"/>
                  </a:lnTo>
                  <a:lnTo>
                    <a:pt x="438" y="1074"/>
                  </a:lnTo>
                  <a:lnTo>
                    <a:pt x="279" y="756"/>
                  </a:lnTo>
                  <a:lnTo>
                    <a:pt x="120" y="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557" y="1"/>
                  </a:lnTo>
                  <a:lnTo>
                    <a:pt x="955" y="120"/>
                  </a:lnTo>
                  <a:lnTo>
                    <a:pt x="1471" y="319"/>
                  </a:lnTo>
                  <a:lnTo>
                    <a:pt x="1790" y="478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2028" y="796"/>
                  </a:lnTo>
                  <a:lnTo>
                    <a:pt x="1869" y="1114"/>
                  </a:lnTo>
                  <a:lnTo>
                    <a:pt x="1750" y="1273"/>
                  </a:lnTo>
                  <a:lnTo>
                    <a:pt x="1591" y="1432"/>
                  </a:lnTo>
                  <a:lnTo>
                    <a:pt x="1392" y="1591"/>
                  </a:lnTo>
                  <a:lnTo>
                    <a:pt x="1153" y="1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extrusionOk="0">
                  <a:moveTo>
                    <a:pt x="358" y="1"/>
                  </a:move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1"/>
                  </a:moveTo>
                  <a:lnTo>
                    <a:pt x="358" y="1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lnTo>
                    <a:pt x="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extrusionOk="0">
                  <a:moveTo>
                    <a:pt x="0" y="1"/>
                  </a:move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extrusionOk="0">
                  <a:moveTo>
                    <a:pt x="2505" y="1"/>
                  </a:move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extrusionOk="0">
                  <a:moveTo>
                    <a:pt x="8747" y="3260"/>
                  </a:moveTo>
                  <a:lnTo>
                    <a:pt x="8946" y="3300"/>
                  </a:lnTo>
                  <a:lnTo>
                    <a:pt x="9105" y="3420"/>
                  </a:lnTo>
                  <a:lnTo>
                    <a:pt x="9185" y="3579"/>
                  </a:lnTo>
                  <a:lnTo>
                    <a:pt x="9225" y="3738"/>
                  </a:lnTo>
                  <a:lnTo>
                    <a:pt x="9185" y="3897"/>
                  </a:lnTo>
                  <a:lnTo>
                    <a:pt x="9105" y="4016"/>
                  </a:lnTo>
                  <a:lnTo>
                    <a:pt x="9026" y="4095"/>
                  </a:lnTo>
                  <a:lnTo>
                    <a:pt x="8906" y="4175"/>
                  </a:lnTo>
                  <a:lnTo>
                    <a:pt x="8747" y="4175"/>
                  </a:lnTo>
                  <a:lnTo>
                    <a:pt x="8588" y="4135"/>
                  </a:lnTo>
                  <a:lnTo>
                    <a:pt x="8429" y="4016"/>
                  </a:lnTo>
                  <a:lnTo>
                    <a:pt x="8350" y="3897"/>
                  </a:lnTo>
                  <a:lnTo>
                    <a:pt x="8310" y="3738"/>
                  </a:lnTo>
                  <a:lnTo>
                    <a:pt x="8350" y="3539"/>
                  </a:lnTo>
                  <a:lnTo>
                    <a:pt x="8429" y="3420"/>
                  </a:lnTo>
                  <a:lnTo>
                    <a:pt x="8509" y="3340"/>
                  </a:lnTo>
                  <a:lnTo>
                    <a:pt x="8628" y="3300"/>
                  </a:lnTo>
                  <a:lnTo>
                    <a:pt x="8747" y="3260"/>
                  </a:lnTo>
                  <a:close/>
                  <a:moveTo>
                    <a:pt x="5845" y="2386"/>
                  </a:moveTo>
                  <a:lnTo>
                    <a:pt x="5885" y="2545"/>
                  </a:lnTo>
                  <a:lnTo>
                    <a:pt x="6004" y="2982"/>
                  </a:lnTo>
                  <a:lnTo>
                    <a:pt x="6044" y="3260"/>
                  </a:lnTo>
                  <a:lnTo>
                    <a:pt x="6044" y="3539"/>
                  </a:lnTo>
                  <a:lnTo>
                    <a:pt x="6004" y="3857"/>
                  </a:lnTo>
                  <a:lnTo>
                    <a:pt x="5924" y="4175"/>
                  </a:lnTo>
                  <a:lnTo>
                    <a:pt x="5726" y="4215"/>
                  </a:lnTo>
                  <a:lnTo>
                    <a:pt x="5249" y="4254"/>
                  </a:lnTo>
                  <a:lnTo>
                    <a:pt x="4851" y="4215"/>
                  </a:lnTo>
                  <a:lnTo>
                    <a:pt x="4334" y="4135"/>
                  </a:lnTo>
                  <a:lnTo>
                    <a:pt x="4096" y="4056"/>
                  </a:lnTo>
                  <a:lnTo>
                    <a:pt x="3857" y="3936"/>
                  </a:lnTo>
                  <a:lnTo>
                    <a:pt x="3579" y="3777"/>
                  </a:lnTo>
                  <a:lnTo>
                    <a:pt x="3340" y="3618"/>
                  </a:lnTo>
                  <a:lnTo>
                    <a:pt x="3459" y="3459"/>
                  </a:lnTo>
                  <a:lnTo>
                    <a:pt x="3618" y="3300"/>
                  </a:lnTo>
                  <a:lnTo>
                    <a:pt x="3857" y="3141"/>
                  </a:lnTo>
                  <a:lnTo>
                    <a:pt x="4215" y="2903"/>
                  </a:lnTo>
                  <a:lnTo>
                    <a:pt x="4652" y="2704"/>
                  </a:lnTo>
                  <a:lnTo>
                    <a:pt x="5169" y="2545"/>
                  </a:lnTo>
                  <a:lnTo>
                    <a:pt x="5845" y="2386"/>
                  </a:lnTo>
                  <a:close/>
                  <a:moveTo>
                    <a:pt x="1710" y="0"/>
                  </a:move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11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119" y="160"/>
                  </a:lnTo>
                  <a:lnTo>
                    <a:pt x="199" y="80"/>
                  </a:lnTo>
                  <a:lnTo>
                    <a:pt x="318" y="4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795" y="160"/>
                  </a:lnTo>
                  <a:lnTo>
                    <a:pt x="875" y="319"/>
                  </a:lnTo>
                  <a:lnTo>
                    <a:pt x="915" y="478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16" y="835"/>
                  </a:lnTo>
                  <a:lnTo>
                    <a:pt x="596" y="91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1909" y="1869"/>
                  </a:moveTo>
                  <a:lnTo>
                    <a:pt x="1909" y="1869"/>
                  </a:lnTo>
                  <a:lnTo>
                    <a:pt x="1511" y="1830"/>
                  </a:lnTo>
                  <a:lnTo>
                    <a:pt x="994" y="1750"/>
                  </a:lnTo>
                  <a:lnTo>
                    <a:pt x="756" y="1671"/>
                  </a:lnTo>
                  <a:lnTo>
                    <a:pt x="517" y="1551"/>
                  </a:lnTo>
                  <a:lnTo>
                    <a:pt x="239" y="1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19" y="1074"/>
                  </a:lnTo>
                  <a:lnTo>
                    <a:pt x="278" y="915"/>
                  </a:lnTo>
                  <a:lnTo>
                    <a:pt x="517" y="756"/>
                  </a:lnTo>
                  <a:lnTo>
                    <a:pt x="875" y="518"/>
                  </a:lnTo>
                  <a:lnTo>
                    <a:pt x="1312" y="319"/>
                  </a:lnTo>
                  <a:lnTo>
                    <a:pt x="1829" y="160"/>
                  </a:lnTo>
                  <a:lnTo>
                    <a:pt x="2505" y="1"/>
                  </a:lnTo>
                  <a:lnTo>
                    <a:pt x="2505" y="1"/>
                  </a:lnTo>
                  <a:lnTo>
                    <a:pt x="2545" y="160"/>
                  </a:lnTo>
                  <a:lnTo>
                    <a:pt x="2664" y="597"/>
                  </a:lnTo>
                  <a:lnTo>
                    <a:pt x="2704" y="875"/>
                  </a:lnTo>
                  <a:lnTo>
                    <a:pt x="2704" y="1154"/>
                  </a:lnTo>
                  <a:lnTo>
                    <a:pt x="2664" y="1472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386" y="1830"/>
                  </a:lnTo>
                  <a:lnTo>
                    <a:pt x="1909" y="18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fill="none" extrusionOk="0">
                  <a:moveTo>
                    <a:pt x="2505" y="0"/>
                  </a:moveTo>
                  <a:lnTo>
                    <a:pt x="2505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392" y="80"/>
                  </a:ln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0"/>
                  </a:move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0"/>
                  </a:moveTo>
                  <a:lnTo>
                    <a:pt x="437" y="0"/>
                  </a:ln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extrusionOk="0">
                  <a:moveTo>
                    <a:pt x="2505" y="1"/>
                  </a:move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44"/>
          <p:cNvGrpSpPr/>
          <p:nvPr/>
        </p:nvGrpSpPr>
        <p:grpSpPr>
          <a:xfrm rot="-1562695">
            <a:off x="6595277" y="300342"/>
            <a:ext cx="773393" cy="1533810"/>
            <a:chOff x="2815500" y="1501200"/>
            <a:chExt cx="773350" cy="1533725"/>
          </a:xfrm>
        </p:grpSpPr>
        <p:sp>
          <p:nvSpPr>
            <p:cNvPr id="386" name="Google Shape;386;p44"/>
            <p:cNvSpPr/>
            <p:nvPr/>
          </p:nvSpPr>
          <p:spPr>
            <a:xfrm>
              <a:off x="2905950" y="2349075"/>
              <a:ext cx="187900" cy="143150"/>
            </a:xfrm>
            <a:custGeom>
              <a:avLst/>
              <a:gdLst/>
              <a:ahLst/>
              <a:cxnLst/>
              <a:rect l="l" t="t" r="r" b="b"/>
              <a:pathLst>
                <a:path w="7516" h="5726" extrusionOk="0">
                  <a:moveTo>
                    <a:pt x="5368" y="0"/>
                  </a:moveTo>
                  <a:lnTo>
                    <a:pt x="5170" y="199"/>
                  </a:lnTo>
                  <a:lnTo>
                    <a:pt x="4891" y="358"/>
                  </a:lnTo>
                  <a:lnTo>
                    <a:pt x="4573" y="477"/>
                  </a:lnTo>
                  <a:lnTo>
                    <a:pt x="4215" y="517"/>
                  </a:lnTo>
                  <a:lnTo>
                    <a:pt x="3023" y="597"/>
                  </a:lnTo>
                  <a:lnTo>
                    <a:pt x="2903" y="597"/>
                  </a:lnTo>
                  <a:lnTo>
                    <a:pt x="2585" y="557"/>
                  </a:lnTo>
                  <a:lnTo>
                    <a:pt x="2267" y="477"/>
                  </a:lnTo>
                  <a:lnTo>
                    <a:pt x="1989" y="318"/>
                  </a:lnTo>
                  <a:lnTo>
                    <a:pt x="1750" y="159"/>
                  </a:lnTo>
                  <a:lnTo>
                    <a:pt x="1393" y="517"/>
                  </a:lnTo>
                  <a:lnTo>
                    <a:pt x="1035" y="954"/>
                  </a:lnTo>
                  <a:lnTo>
                    <a:pt x="717" y="1511"/>
                  </a:lnTo>
                  <a:lnTo>
                    <a:pt x="558" y="1829"/>
                  </a:lnTo>
                  <a:lnTo>
                    <a:pt x="399" y="2187"/>
                  </a:lnTo>
                  <a:lnTo>
                    <a:pt x="279" y="2545"/>
                  </a:lnTo>
                  <a:lnTo>
                    <a:pt x="160" y="2903"/>
                  </a:lnTo>
                  <a:lnTo>
                    <a:pt x="80" y="3340"/>
                  </a:lnTo>
                  <a:lnTo>
                    <a:pt x="41" y="3777"/>
                  </a:lnTo>
                  <a:lnTo>
                    <a:pt x="1" y="4215"/>
                  </a:lnTo>
                  <a:lnTo>
                    <a:pt x="41" y="4692"/>
                  </a:lnTo>
                  <a:lnTo>
                    <a:pt x="80" y="5209"/>
                  </a:lnTo>
                  <a:lnTo>
                    <a:pt x="200" y="5726"/>
                  </a:lnTo>
                  <a:lnTo>
                    <a:pt x="319" y="5686"/>
                  </a:lnTo>
                  <a:lnTo>
                    <a:pt x="558" y="5606"/>
                  </a:lnTo>
                  <a:lnTo>
                    <a:pt x="995" y="5368"/>
                  </a:lnTo>
                  <a:lnTo>
                    <a:pt x="1472" y="5010"/>
                  </a:lnTo>
                  <a:lnTo>
                    <a:pt x="1750" y="4771"/>
                  </a:lnTo>
                  <a:lnTo>
                    <a:pt x="2029" y="4493"/>
                  </a:lnTo>
                  <a:lnTo>
                    <a:pt x="2307" y="4175"/>
                  </a:lnTo>
                  <a:lnTo>
                    <a:pt x="2585" y="3777"/>
                  </a:lnTo>
                  <a:lnTo>
                    <a:pt x="2864" y="3340"/>
                  </a:lnTo>
                  <a:lnTo>
                    <a:pt x="3142" y="2823"/>
                  </a:lnTo>
                  <a:lnTo>
                    <a:pt x="3380" y="2266"/>
                  </a:lnTo>
                  <a:lnTo>
                    <a:pt x="3619" y="1630"/>
                  </a:lnTo>
                  <a:lnTo>
                    <a:pt x="3937" y="2227"/>
                  </a:lnTo>
                  <a:lnTo>
                    <a:pt x="4255" y="2783"/>
                  </a:lnTo>
                  <a:lnTo>
                    <a:pt x="4573" y="3221"/>
                  </a:lnTo>
                  <a:lnTo>
                    <a:pt x="4891" y="3658"/>
                  </a:lnTo>
                  <a:lnTo>
                    <a:pt x="5209" y="4016"/>
                  </a:lnTo>
                  <a:lnTo>
                    <a:pt x="5527" y="4294"/>
                  </a:lnTo>
                  <a:lnTo>
                    <a:pt x="5846" y="4533"/>
                  </a:lnTo>
                  <a:lnTo>
                    <a:pt x="6124" y="4771"/>
                  </a:lnTo>
                  <a:lnTo>
                    <a:pt x="6680" y="5050"/>
                  </a:lnTo>
                  <a:lnTo>
                    <a:pt x="7078" y="5209"/>
                  </a:lnTo>
                  <a:lnTo>
                    <a:pt x="7356" y="5288"/>
                  </a:lnTo>
                  <a:lnTo>
                    <a:pt x="7476" y="5328"/>
                  </a:lnTo>
                  <a:lnTo>
                    <a:pt x="7515" y="4811"/>
                  </a:lnTo>
                  <a:lnTo>
                    <a:pt x="7515" y="4294"/>
                  </a:lnTo>
                  <a:lnTo>
                    <a:pt x="7515" y="3817"/>
                  </a:lnTo>
                  <a:lnTo>
                    <a:pt x="7436" y="3380"/>
                  </a:lnTo>
                  <a:lnTo>
                    <a:pt x="7356" y="2982"/>
                  </a:lnTo>
                  <a:lnTo>
                    <a:pt x="7237" y="2585"/>
                  </a:lnTo>
                  <a:lnTo>
                    <a:pt x="7078" y="2227"/>
                  </a:lnTo>
                  <a:lnTo>
                    <a:pt x="6919" y="1869"/>
                  </a:lnTo>
                  <a:lnTo>
                    <a:pt x="6561" y="1273"/>
                  </a:lnTo>
                  <a:lnTo>
                    <a:pt x="6164" y="756"/>
                  </a:lnTo>
                  <a:lnTo>
                    <a:pt x="5766" y="318"/>
                  </a:lnTo>
                  <a:lnTo>
                    <a:pt x="5368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2905950" y="2349075"/>
              <a:ext cx="187900" cy="143150"/>
            </a:xfrm>
            <a:custGeom>
              <a:avLst/>
              <a:gdLst/>
              <a:ahLst/>
              <a:cxnLst/>
              <a:rect l="l" t="t" r="r" b="b"/>
              <a:pathLst>
                <a:path w="7516" h="5726" fill="none" extrusionOk="0">
                  <a:moveTo>
                    <a:pt x="5368" y="0"/>
                  </a:moveTo>
                  <a:lnTo>
                    <a:pt x="5368" y="0"/>
                  </a:lnTo>
                  <a:lnTo>
                    <a:pt x="5170" y="199"/>
                  </a:lnTo>
                  <a:lnTo>
                    <a:pt x="4891" y="358"/>
                  </a:lnTo>
                  <a:lnTo>
                    <a:pt x="4573" y="477"/>
                  </a:lnTo>
                  <a:lnTo>
                    <a:pt x="4215" y="517"/>
                  </a:lnTo>
                  <a:lnTo>
                    <a:pt x="3023" y="597"/>
                  </a:lnTo>
                  <a:lnTo>
                    <a:pt x="3023" y="597"/>
                  </a:lnTo>
                  <a:lnTo>
                    <a:pt x="2903" y="597"/>
                  </a:lnTo>
                  <a:lnTo>
                    <a:pt x="2903" y="597"/>
                  </a:lnTo>
                  <a:lnTo>
                    <a:pt x="2585" y="557"/>
                  </a:lnTo>
                  <a:lnTo>
                    <a:pt x="2267" y="477"/>
                  </a:lnTo>
                  <a:lnTo>
                    <a:pt x="1989" y="318"/>
                  </a:lnTo>
                  <a:lnTo>
                    <a:pt x="1750" y="159"/>
                  </a:lnTo>
                  <a:lnTo>
                    <a:pt x="1750" y="159"/>
                  </a:lnTo>
                  <a:lnTo>
                    <a:pt x="1393" y="517"/>
                  </a:lnTo>
                  <a:lnTo>
                    <a:pt x="1035" y="954"/>
                  </a:lnTo>
                  <a:lnTo>
                    <a:pt x="717" y="1511"/>
                  </a:lnTo>
                  <a:lnTo>
                    <a:pt x="558" y="1829"/>
                  </a:lnTo>
                  <a:lnTo>
                    <a:pt x="399" y="2187"/>
                  </a:lnTo>
                  <a:lnTo>
                    <a:pt x="279" y="2545"/>
                  </a:lnTo>
                  <a:lnTo>
                    <a:pt x="160" y="2903"/>
                  </a:lnTo>
                  <a:lnTo>
                    <a:pt x="80" y="3340"/>
                  </a:lnTo>
                  <a:lnTo>
                    <a:pt x="41" y="3777"/>
                  </a:lnTo>
                  <a:lnTo>
                    <a:pt x="1" y="4215"/>
                  </a:lnTo>
                  <a:lnTo>
                    <a:pt x="41" y="4692"/>
                  </a:lnTo>
                  <a:lnTo>
                    <a:pt x="80" y="5209"/>
                  </a:lnTo>
                  <a:lnTo>
                    <a:pt x="200" y="5726"/>
                  </a:lnTo>
                  <a:lnTo>
                    <a:pt x="200" y="5726"/>
                  </a:lnTo>
                  <a:lnTo>
                    <a:pt x="319" y="5686"/>
                  </a:lnTo>
                  <a:lnTo>
                    <a:pt x="558" y="5606"/>
                  </a:lnTo>
                  <a:lnTo>
                    <a:pt x="995" y="5368"/>
                  </a:lnTo>
                  <a:lnTo>
                    <a:pt x="1472" y="5010"/>
                  </a:lnTo>
                  <a:lnTo>
                    <a:pt x="1750" y="4771"/>
                  </a:lnTo>
                  <a:lnTo>
                    <a:pt x="2029" y="4493"/>
                  </a:lnTo>
                  <a:lnTo>
                    <a:pt x="2307" y="4175"/>
                  </a:lnTo>
                  <a:lnTo>
                    <a:pt x="2585" y="3777"/>
                  </a:lnTo>
                  <a:lnTo>
                    <a:pt x="2864" y="3340"/>
                  </a:lnTo>
                  <a:lnTo>
                    <a:pt x="3142" y="2823"/>
                  </a:lnTo>
                  <a:lnTo>
                    <a:pt x="3380" y="2266"/>
                  </a:lnTo>
                  <a:lnTo>
                    <a:pt x="3619" y="1630"/>
                  </a:lnTo>
                  <a:lnTo>
                    <a:pt x="3619" y="1630"/>
                  </a:lnTo>
                  <a:lnTo>
                    <a:pt x="3937" y="2227"/>
                  </a:lnTo>
                  <a:lnTo>
                    <a:pt x="4255" y="2783"/>
                  </a:lnTo>
                  <a:lnTo>
                    <a:pt x="4573" y="3221"/>
                  </a:lnTo>
                  <a:lnTo>
                    <a:pt x="4891" y="3658"/>
                  </a:lnTo>
                  <a:lnTo>
                    <a:pt x="5209" y="4016"/>
                  </a:lnTo>
                  <a:lnTo>
                    <a:pt x="5527" y="4294"/>
                  </a:lnTo>
                  <a:lnTo>
                    <a:pt x="5846" y="4533"/>
                  </a:lnTo>
                  <a:lnTo>
                    <a:pt x="6124" y="4771"/>
                  </a:lnTo>
                  <a:lnTo>
                    <a:pt x="6680" y="5050"/>
                  </a:lnTo>
                  <a:lnTo>
                    <a:pt x="7078" y="5209"/>
                  </a:lnTo>
                  <a:lnTo>
                    <a:pt x="7356" y="5288"/>
                  </a:lnTo>
                  <a:lnTo>
                    <a:pt x="7476" y="5328"/>
                  </a:lnTo>
                  <a:lnTo>
                    <a:pt x="7476" y="5328"/>
                  </a:lnTo>
                  <a:lnTo>
                    <a:pt x="7515" y="4811"/>
                  </a:lnTo>
                  <a:lnTo>
                    <a:pt x="7515" y="4294"/>
                  </a:lnTo>
                  <a:lnTo>
                    <a:pt x="7515" y="3817"/>
                  </a:lnTo>
                  <a:lnTo>
                    <a:pt x="7436" y="3380"/>
                  </a:lnTo>
                  <a:lnTo>
                    <a:pt x="7356" y="2982"/>
                  </a:lnTo>
                  <a:lnTo>
                    <a:pt x="7237" y="2585"/>
                  </a:lnTo>
                  <a:lnTo>
                    <a:pt x="7078" y="2227"/>
                  </a:lnTo>
                  <a:lnTo>
                    <a:pt x="6919" y="1869"/>
                  </a:lnTo>
                  <a:lnTo>
                    <a:pt x="6561" y="1273"/>
                  </a:lnTo>
                  <a:lnTo>
                    <a:pt x="6164" y="756"/>
                  </a:lnTo>
                  <a:lnTo>
                    <a:pt x="5766" y="318"/>
                  </a:lnTo>
                  <a:lnTo>
                    <a:pt x="53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2893050" y="2007150"/>
              <a:ext cx="172975" cy="356850"/>
            </a:xfrm>
            <a:custGeom>
              <a:avLst/>
              <a:gdLst/>
              <a:ahLst/>
              <a:cxnLst/>
              <a:rect l="l" t="t" r="r" b="b"/>
              <a:pathLst>
                <a:path w="6919" h="14274" extrusionOk="0">
                  <a:moveTo>
                    <a:pt x="2147" y="3658"/>
                  </a:moveTo>
                  <a:lnTo>
                    <a:pt x="2346" y="3698"/>
                  </a:lnTo>
                  <a:lnTo>
                    <a:pt x="2505" y="3777"/>
                  </a:lnTo>
                  <a:lnTo>
                    <a:pt x="2624" y="3936"/>
                  </a:lnTo>
                  <a:lnTo>
                    <a:pt x="2664" y="4135"/>
                  </a:lnTo>
                  <a:lnTo>
                    <a:pt x="2624" y="4374"/>
                  </a:lnTo>
                  <a:lnTo>
                    <a:pt x="2545" y="4533"/>
                  </a:lnTo>
                  <a:lnTo>
                    <a:pt x="2346" y="4652"/>
                  </a:lnTo>
                  <a:lnTo>
                    <a:pt x="2147" y="4692"/>
                  </a:lnTo>
                  <a:lnTo>
                    <a:pt x="1948" y="4652"/>
                  </a:lnTo>
                  <a:lnTo>
                    <a:pt x="1749" y="4572"/>
                  </a:lnTo>
                  <a:lnTo>
                    <a:pt x="1670" y="4413"/>
                  </a:lnTo>
                  <a:lnTo>
                    <a:pt x="1590" y="4215"/>
                  </a:lnTo>
                  <a:lnTo>
                    <a:pt x="1630" y="4016"/>
                  </a:lnTo>
                  <a:lnTo>
                    <a:pt x="1749" y="3817"/>
                  </a:lnTo>
                  <a:lnTo>
                    <a:pt x="1909" y="3698"/>
                  </a:lnTo>
                  <a:lnTo>
                    <a:pt x="2107" y="3658"/>
                  </a:lnTo>
                  <a:close/>
                  <a:moveTo>
                    <a:pt x="4135" y="6878"/>
                  </a:moveTo>
                  <a:lnTo>
                    <a:pt x="4294" y="7117"/>
                  </a:lnTo>
                  <a:lnTo>
                    <a:pt x="4453" y="7395"/>
                  </a:lnTo>
                  <a:lnTo>
                    <a:pt x="4652" y="7753"/>
                  </a:lnTo>
                  <a:lnTo>
                    <a:pt x="4811" y="8190"/>
                  </a:lnTo>
                  <a:lnTo>
                    <a:pt x="4930" y="8707"/>
                  </a:lnTo>
                  <a:lnTo>
                    <a:pt x="4970" y="8986"/>
                  </a:lnTo>
                  <a:lnTo>
                    <a:pt x="4970" y="9264"/>
                  </a:lnTo>
                  <a:lnTo>
                    <a:pt x="4970" y="9582"/>
                  </a:lnTo>
                  <a:lnTo>
                    <a:pt x="4930" y="9900"/>
                  </a:lnTo>
                  <a:lnTo>
                    <a:pt x="4692" y="9860"/>
                  </a:lnTo>
                  <a:lnTo>
                    <a:pt x="4453" y="9781"/>
                  </a:lnTo>
                  <a:lnTo>
                    <a:pt x="4135" y="9622"/>
                  </a:lnTo>
                  <a:lnTo>
                    <a:pt x="3737" y="9383"/>
                  </a:lnTo>
                  <a:lnTo>
                    <a:pt x="3300" y="9025"/>
                  </a:lnTo>
                  <a:lnTo>
                    <a:pt x="2823" y="8548"/>
                  </a:lnTo>
                  <a:lnTo>
                    <a:pt x="2306" y="7912"/>
                  </a:lnTo>
                  <a:lnTo>
                    <a:pt x="2465" y="7793"/>
                  </a:lnTo>
                  <a:lnTo>
                    <a:pt x="2823" y="7475"/>
                  </a:lnTo>
                  <a:lnTo>
                    <a:pt x="3101" y="7276"/>
                  </a:lnTo>
                  <a:lnTo>
                    <a:pt x="3380" y="7117"/>
                  </a:lnTo>
                  <a:lnTo>
                    <a:pt x="3737" y="6958"/>
                  </a:lnTo>
                  <a:lnTo>
                    <a:pt x="4135" y="6878"/>
                  </a:lnTo>
                  <a:close/>
                  <a:moveTo>
                    <a:pt x="2704" y="0"/>
                  </a:moveTo>
                  <a:lnTo>
                    <a:pt x="2505" y="40"/>
                  </a:lnTo>
                  <a:lnTo>
                    <a:pt x="2306" y="119"/>
                  </a:lnTo>
                  <a:lnTo>
                    <a:pt x="2107" y="199"/>
                  </a:lnTo>
                  <a:lnTo>
                    <a:pt x="1909" y="318"/>
                  </a:lnTo>
                  <a:lnTo>
                    <a:pt x="1749" y="437"/>
                  </a:lnTo>
                  <a:lnTo>
                    <a:pt x="1590" y="596"/>
                  </a:lnTo>
                  <a:lnTo>
                    <a:pt x="1471" y="795"/>
                  </a:lnTo>
                  <a:lnTo>
                    <a:pt x="1193" y="1312"/>
                  </a:lnTo>
                  <a:lnTo>
                    <a:pt x="954" y="1829"/>
                  </a:lnTo>
                  <a:lnTo>
                    <a:pt x="755" y="2346"/>
                  </a:lnTo>
                  <a:lnTo>
                    <a:pt x="557" y="2863"/>
                  </a:lnTo>
                  <a:lnTo>
                    <a:pt x="398" y="3340"/>
                  </a:lnTo>
                  <a:lnTo>
                    <a:pt x="278" y="3857"/>
                  </a:lnTo>
                  <a:lnTo>
                    <a:pt x="80" y="4851"/>
                  </a:lnTo>
                  <a:lnTo>
                    <a:pt x="0" y="5805"/>
                  </a:lnTo>
                  <a:lnTo>
                    <a:pt x="0" y="6719"/>
                  </a:lnTo>
                  <a:lnTo>
                    <a:pt x="40" y="7634"/>
                  </a:lnTo>
                  <a:lnTo>
                    <a:pt x="159" y="8509"/>
                  </a:lnTo>
                  <a:lnTo>
                    <a:pt x="318" y="9343"/>
                  </a:lnTo>
                  <a:lnTo>
                    <a:pt x="517" y="10099"/>
                  </a:lnTo>
                  <a:lnTo>
                    <a:pt x="755" y="10815"/>
                  </a:lnTo>
                  <a:lnTo>
                    <a:pt x="1034" y="11490"/>
                  </a:lnTo>
                  <a:lnTo>
                    <a:pt x="1272" y="12127"/>
                  </a:lnTo>
                  <a:lnTo>
                    <a:pt x="1551" y="12643"/>
                  </a:lnTo>
                  <a:lnTo>
                    <a:pt x="2028" y="13518"/>
                  </a:lnTo>
                  <a:lnTo>
                    <a:pt x="2147" y="13677"/>
                  </a:lnTo>
                  <a:lnTo>
                    <a:pt x="2266" y="13836"/>
                  </a:lnTo>
                  <a:lnTo>
                    <a:pt x="2505" y="13995"/>
                  </a:lnTo>
                  <a:lnTo>
                    <a:pt x="2783" y="14154"/>
                  </a:lnTo>
                  <a:lnTo>
                    <a:pt x="3101" y="14234"/>
                  </a:lnTo>
                  <a:lnTo>
                    <a:pt x="3419" y="14274"/>
                  </a:lnTo>
                  <a:lnTo>
                    <a:pt x="3539" y="14274"/>
                  </a:lnTo>
                  <a:lnTo>
                    <a:pt x="4731" y="14194"/>
                  </a:lnTo>
                  <a:lnTo>
                    <a:pt x="5089" y="14154"/>
                  </a:lnTo>
                  <a:lnTo>
                    <a:pt x="5407" y="14035"/>
                  </a:lnTo>
                  <a:lnTo>
                    <a:pt x="5686" y="13876"/>
                  </a:lnTo>
                  <a:lnTo>
                    <a:pt x="5884" y="13677"/>
                  </a:lnTo>
                  <a:lnTo>
                    <a:pt x="6083" y="13399"/>
                  </a:lnTo>
                  <a:lnTo>
                    <a:pt x="6203" y="13121"/>
                  </a:lnTo>
                  <a:lnTo>
                    <a:pt x="6481" y="12047"/>
                  </a:lnTo>
                  <a:lnTo>
                    <a:pt x="6600" y="11411"/>
                  </a:lnTo>
                  <a:lnTo>
                    <a:pt x="6719" y="10695"/>
                  </a:lnTo>
                  <a:lnTo>
                    <a:pt x="6799" y="9940"/>
                  </a:lnTo>
                  <a:lnTo>
                    <a:pt x="6878" y="9145"/>
                  </a:lnTo>
                  <a:lnTo>
                    <a:pt x="6918" y="8310"/>
                  </a:lnTo>
                  <a:lnTo>
                    <a:pt x="6878" y="7435"/>
                  </a:lnTo>
                  <a:lnTo>
                    <a:pt x="6799" y="6560"/>
                  </a:lnTo>
                  <a:lnTo>
                    <a:pt x="6680" y="5646"/>
                  </a:lnTo>
                  <a:lnTo>
                    <a:pt x="6481" y="4771"/>
                  </a:lnTo>
                  <a:lnTo>
                    <a:pt x="6203" y="3857"/>
                  </a:lnTo>
                  <a:lnTo>
                    <a:pt x="5845" y="2982"/>
                  </a:lnTo>
                  <a:lnTo>
                    <a:pt x="5606" y="2545"/>
                  </a:lnTo>
                  <a:lnTo>
                    <a:pt x="5368" y="2107"/>
                  </a:lnTo>
                  <a:lnTo>
                    <a:pt x="5089" y="1710"/>
                  </a:lnTo>
                  <a:lnTo>
                    <a:pt x="4811" y="1272"/>
                  </a:lnTo>
                  <a:lnTo>
                    <a:pt x="4493" y="875"/>
                  </a:lnTo>
                  <a:lnTo>
                    <a:pt x="4135" y="477"/>
                  </a:lnTo>
                  <a:lnTo>
                    <a:pt x="3857" y="278"/>
                  </a:lnTo>
                  <a:lnTo>
                    <a:pt x="3578" y="119"/>
                  </a:lnTo>
                  <a:lnTo>
                    <a:pt x="3260" y="4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2950700" y="2179100"/>
              <a:ext cx="66600" cy="75575"/>
            </a:xfrm>
            <a:custGeom>
              <a:avLst/>
              <a:gdLst/>
              <a:ahLst/>
              <a:cxnLst/>
              <a:rect l="l" t="t" r="r" b="b"/>
              <a:pathLst>
                <a:path w="2664" h="3023" fill="none" extrusionOk="0">
                  <a:moveTo>
                    <a:pt x="2624" y="3022"/>
                  </a:moveTo>
                  <a:lnTo>
                    <a:pt x="2624" y="3022"/>
                  </a:lnTo>
                  <a:lnTo>
                    <a:pt x="2386" y="2982"/>
                  </a:lnTo>
                  <a:lnTo>
                    <a:pt x="2147" y="2903"/>
                  </a:lnTo>
                  <a:lnTo>
                    <a:pt x="1829" y="2744"/>
                  </a:lnTo>
                  <a:lnTo>
                    <a:pt x="1431" y="2505"/>
                  </a:lnTo>
                  <a:lnTo>
                    <a:pt x="994" y="2147"/>
                  </a:lnTo>
                  <a:lnTo>
                    <a:pt x="517" y="1670"/>
                  </a:lnTo>
                  <a:lnTo>
                    <a:pt x="0" y="1034"/>
                  </a:lnTo>
                  <a:lnTo>
                    <a:pt x="0" y="1034"/>
                  </a:lnTo>
                  <a:lnTo>
                    <a:pt x="159" y="915"/>
                  </a:lnTo>
                  <a:lnTo>
                    <a:pt x="517" y="597"/>
                  </a:lnTo>
                  <a:lnTo>
                    <a:pt x="795" y="398"/>
                  </a:lnTo>
                  <a:lnTo>
                    <a:pt x="1074" y="239"/>
                  </a:lnTo>
                  <a:lnTo>
                    <a:pt x="1431" y="80"/>
                  </a:lnTo>
                  <a:lnTo>
                    <a:pt x="1829" y="0"/>
                  </a:lnTo>
                  <a:lnTo>
                    <a:pt x="1829" y="0"/>
                  </a:lnTo>
                  <a:lnTo>
                    <a:pt x="1988" y="239"/>
                  </a:lnTo>
                  <a:lnTo>
                    <a:pt x="2147" y="517"/>
                  </a:lnTo>
                  <a:lnTo>
                    <a:pt x="2346" y="875"/>
                  </a:lnTo>
                  <a:lnTo>
                    <a:pt x="2505" y="1312"/>
                  </a:lnTo>
                  <a:lnTo>
                    <a:pt x="2624" y="1829"/>
                  </a:lnTo>
                  <a:lnTo>
                    <a:pt x="2664" y="2108"/>
                  </a:lnTo>
                  <a:lnTo>
                    <a:pt x="2664" y="2386"/>
                  </a:lnTo>
                  <a:lnTo>
                    <a:pt x="2664" y="2704"/>
                  </a:lnTo>
                  <a:lnTo>
                    <a:pt x="2624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2932800" y="2098575"/>
              <a:ext cx="26850" cy="25875"/>
            </a:xfrm>
            <a:custGeom>
              <a:avLst/>
              <a:gdLst/>
              <a:ahLst/>
              <a:cxnLst/>
              <a:rect l="l" t="t" r="r" b="b"/>
              <a:pathLst>
                <a:path w="1074" h="1035" fill="none" extrusionOk="0">
                  <a:moveTo>
                    <a:pt x="557" y="1035"/>
                  </a:moveTo>
                  <a:lnTo>
                    <a:pt x="557" y="1035"/>
                  </a:lnTo>
                  <a:lnTo>
                    <a:pt x="358" y="995"/>
                  </a:lnTo>
                  <a:lnTo>
                    <a:pt x="159" y="915"/>
                  </a:lnTo>
                  <a:lnTo>
                    <a:pt x="80" y="756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40" y="359"/>
                  </a:lnTo>
                  <a:lnTo>
                    <a:pt x="159" y="160"/>
                  </a:lnTo>
                  <a:lnTo>
                    <a:pt x="319" y="41"/>
                  </a:lnTo>
                  <a:lnTo>
                    <a:pt x="517" y="1"/>
                  </a:lnTo>
                  <a:lnTo>
                    <a:pt x="517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56" y="41"/>
                  </a:lnTo>
                  <a:lnTo>
                    <a:pt x="915" y="120"/>
                  </a:lnTo>
                  <a:lnTo>
                    <a:pt x="1034" y="279"/>
                  </a:lnTo>
                  <a:lnTo>
                    <a:pt x="1074" y="478"/>
                  </a:lnTo>
                  <a:lnTo>
                    <a:pt x="1074" y="478"/>
                  </a:lnTo>
                  <a:lnTo>
                    <a:pt x="1034" y="717"/>
                  </a:lnTo>
                  <a:lnTo>
                    <a:pt x="955" y="876"/>
                  </a:lnTo>
                  <a:lnTo>
                    <a:pt x="756" y="99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57" y="10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2893050" y="2007150"/>
              <a:ext cx="172975" cy="356850"/>
            </a:xfrm>
            <a:custGeom>
              <a:avLst/>
              <a:gdLst/>
              <a:ahLst/>
              <a:cxnLst/>
              <a:rect l="l" t="t" r="r" b="b"/>
              <a:pathLst>
                <a:path w="6919" h="14274" fill="none" extrusionOk="0">
                  <a:moveTo>
                    <a:pt x="2942" y="0"/>
                  </a:moveTo>
                  <a:lnTo>
                    <a:pt x="2942" y="0"/>
                  </a:lnTo>
                  <a:lnTo>
                    <a:pt x="2704" y="0"/>
                  </a:lnTo>
                  <a:lnTo>
                    <a:pt x="2505" y="40"/>
                  </a:lnTo>
                  <a:lnTo>
                    <a:pt x="2306" y="119"/>
                  </a:lnTo>
                  <a:lnTo>
                    <a:pt x="2107" y="199"/>
                  </a:lnTo>
                  <a:lnTo>
                    <a:pt x="1909" y="318"/>
                  </a:lnTo>
                  <a:lnTo>
                    <a:pt x="1749" y="437"/>
                  </a:lnTo>
                  <a:lnTo>
                    <a:pt x="1590" y="596"/>
                  </a:lnTo>
                  <a:lnTo>
                    <a:pt x="1471" y="795"/>
                  </a:lnTo>
                  <a:lnTo>
                    <a:pt x="1471" y="795"/>
                  </a:lnTo>
                  <a:lnTo>
                    <a:pt x="1193" y="1312"/>
                  </a:lnTo>
                  <a:lnTo>
                    <a:pt x="954" y="1829"/>
                  </a:lnTo>
                  <a:lnTo>
                    <a:pt x="755" y="2346"/>
                  </a:lnTo>
                  <a:lnTo>
                    <a:pt x="557" y="2863"/>
                  </a:lnTo>
                  <a:lnTo>
                    <a:pt x="398" y="3340"/>
                  </a:lnTo>
                  <a:lnTo>
                    <a:pt x="278" y="3857"/>
                  </a:lnTo>
                  <a:lnTo>
                    <a:pt x="80" y="4851"/>
                  </a:lnTo>
                  <a:lnTo>
                    <a:pt x="0" y="5805"/>
                  </a:lnTo>
                  <a:lnTo>
                    <a:pt x="0" y="6719"/>
                  </a:lnTo>
                  <a:lnTo>
                    <a:pt x="40" y="7634"/>
                  </a:lnTo>
                  <a:lnTo>
                    <a:pt x="159" y="8509"/>
                  </a:lnTo>
                  <a:lnTo>
                    <a:pt x="318" y="9343"/>
                  </a:lnTo>
                  <a:lnTo>
                    <a:pt x="517" y="10099"/>
                  </a:lnTo>
                  <a:lnTo>
                    <a:pt x="755" y="10815"/>
                  </a:lnTo>
                  <a:lnTo>
                    <a:pt x="1034" y="11490"/>
                  </a:lnTo>
                  <a:lnTo>
                    <a:pt x="1272" y="12127"/>
                  </a:lnTo>
                  <a:lnTo>
                    <a:pt x="1551" y="12643"/>
                  </a:lnTo>
                  <a:lnTo>
                    <a:pt x="2028" y="13518"/>
                  </a:lnTo>
                  <a:lnTo>
                    <a:pt x="2028" y="13518"/>
                  </a:lnTo>
                  <a:lnTo>
                    <a:pt x="2147" y="13677"/>
                  </a:lnTo>
                  <a:lnTo>
                    <a:pt x="2266" y="13836"/>
                  </a:lnTo>
                  <a:lnTo>
                    <a:pt x="2266" y="13836"/>
                  </a:lnTo>
                  <a:lnTo>
                    <a:pt x="2505" y="13995"/>
                  </a:lnTo>
                  <a:lnTo>
                    <a:pt x="2783" y="14154"/>
                  </a:lnTo>
                  <a:lnTo>
                    <a:pt x="3101" y="14234"/>
                  </a:lnTo>
                  <a:lnTo>
                    <a:pt x="3419" y="14274"/>
                  </a:lnTo>
                  <a:lnTo>
                    <a:pt x="3419" y="14274"/>
                  </a:lnTo>
                  <a:lnTo>
                    <a:pt x="3539" y="14274"/>
                  </a:lnTo>
                  <a:lnTo>
                    <a:pt x="4731" y="14194"/>
                  </a:lnTo>
                  <a:lnTo>
                    <a:pt x="4731" y="14194"/>
                  </a:lnTo>
                  <a:lnTo>
                    <a:pt x="5089" y="14154"/>
                  </a:lnTo>
                  <a:lnTo>
                    <a:pt x="5407" y="14035"/>
                  </a:lnTo>
                  <a:lnTo>
                    <a:pt x="5686" y="13876"/>
                  </a:lnTo>
                  <a:lnTo>
                    <a:pt x="5884" y="13677"/>
                  </a:lnTo>
                  <a:lnTo>
                    <a:pt x="5884" y="13677"/>
                  </a:lnTo>
                  <a:lnTo>
                    <a:pt x="6083" y="13399"/>
                  </a:lnTo>
                  <a:lnTo>
                    <a:pt x="6203" y="13121"/>
                  </a:lnTo>
                  <a:lnTo>
                    <a:pt x="6203" y="13121"/>
                  </a:lnTo>
                  <a:lnTo>
                    <a:pt x="6481" y="12047"/>
                  </a:lnTo>
                  <a:lnTo>
                    <a:pt x="6600" y="11411"/>
                  </a:lnTo>
                  <a:lnTo>
                    <a:pt x="6719" y="10695"/>
                  </a:lnTo>
                  <a:lnTo>
                    <a:pt x="6799" y="9940"/>
                  </a:lnTo>
                  <a:lnTo>
                    <a:pt x="6878" y="9145"/>
                  </a:lnTo>
                  <a:lnTo>
                    <a:pt x="6918" y="8310"/>
                  </a:lnTo>
                  <a:lnTo>
                    <a:pt x="6878" y="7435"/>
                  </a:lnTo>
                  <a:lnTo>
                    <a:pt x="6799" y="6560"/>
                  </a:lnTo>
                  <a:lnTo>
                    <a:pt x="6680" y="5646"/>
                  </a:lnTo>
                  <a:lnTo>
                    <a:pt x="6481" y="4771"/>
                  </a:lnTo>
                  <a:lnTo>
                    <a:pt x="6203" y="3857"/>
                  </a:lnTo>
                  <a:lnTo>
                    <a:pt x="5845" y="2982"/>
                  </a:lnTo>
                  <a:lnTo>
                    <a:pt x="5606" y="2545"/>
                  </a:lnTo>
                  <a:lnTo>
                    <a:pt x="5368" y="2107"/>
                  </a:lnTo>
                  <a:lnTo>
                    <a:pt x="5089" y="1710"/>
                  </a:lnTo>
                  <a:lnTo>
                    <a:pt x="4811" y="1272"/>
                  </a:lnTo>
                  <a:lnTo>
                    <a:pt x="4493" y="875"/>
                  </a:lnTo>
                  <a:lnTo>
                    <a:pt x="4135" y="477"/>
                  </a:lnTo>
                  <a:lnTo>
                    <a:pt x="4135" y="477"/>
                  </a:lnTo>
                  <a:lnTo>
                    <a:pt x="3857" y="278"/>
                  </a:lnTo>
                  <a:lnTo>
                    <a:pt x="3578" y="119"/>
                  </a:lnTo>
                  <a:lnTo>
                    <a:pt x="3260" y="40"/>
                  </a:lnTo>
                  <a:lnTo>
                    <a:pt x="29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2932800" y="2098575"/>
              <a:ext cx="26850" cy="25875"/>
            </a:xfrm>
            <a:custGeom>
              <a:avLst/>
              <a:gdLst/>
              <a:ahLst/>
              <a:cxnLst/>
              <a:rect l="l" t="t" r="r" b="b"/>
              <a:pathLst>
                <a:path w="1074" h="1035" extrusionOk="0">
                  <a:moveTo>
                    <a:pt x="517" y="1"/>
                  </a:moveTo>
                  <a:lnTo>
                    <a:pt x="319" y="41"/>
                  </a:lnTo>
                  <a:lnTo>
                    <a:pt x="159" y="160"/>
                  </a:lnTo>
                  <a:lnTo>
                    <a:pt x="40" y="359"/>
                  </a:lnTo>
                  <a:lnTo>
                    <a:pt x="0" y="558"/>
                  </a:lnTo>
                  <a:lnTo>
                    <a:pt x="80" y="756"/>
                  </a:lnTo>
                  <a:lnTo>
                    <a:pt x="159" y="915"/>
                  </a:lnTo>
                  <a:lnTo>
                    <a:pt x="358" y="995"/>
                  </a:lnTo>
                  <a:lnTo>
                    <a:pt x="557" y="1035"/>
                  </a:lnTo>
                  <a:lnTo>
                    <a:pt x="756" y="995"/>
                  </a:lnTo>
                  <a:lnTo>
                    <a:pt x="955" y="876"/>
                  </a:lnTo>
                  <a:lnTo>
                    <a:pt x="1034" y="717"/>
                  </a:lnTo>
                  <a:lnTo>
                    <a:pt x="1074" y="478"/>
                  </a:lnTo>
                  <a:lnTo>
                    <a:pt x="1034" y="279"/>
                  </a:lnTo>
                  <a:lnTo>
                    <a:pt x="915" y="120"/>
                  </a:lnTo>
                  <a:lnTo>
                    <a:pt x="756" y="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2932800" y="2098575"/>
              <a:ext cx="26850" cy="25875"/>
            </a:xfrm>
            <a:custGeom>
              <a:avLst/>
              <a:gdLst/>
              <a:ahLst/>
              <a:cxnLst/>
              <a:rect l="l" t="t" r="r" b="b"/>
              <a:pathLst>
                <a:path w="1074" h="103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517" y="1"/>
                  </a:lnTo>
                  <a:lnTo>
                    <a:pt x="517" y="1"/>
                  </a:lnTo>
                  <a:lnTo>
                    <a:pt x="319" y="41"/>
                  </a:lnTo>
                  <a:lnTo>
                    <a:pt x="159" y="160"/>
                  </a:lnTo>
                  <a:lnTo>
                    <a:pt x="40" y="359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80" y="756"/>
                  </a:lnTo>
                  <a:lnTo>
                    <a:pt x="159" y="915"/>
                  </a:lnTo>
                  <a:lnTo>
                    <a:pt x="358" y="99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756" y="995"/>
                  </a:lnTo>
                  <a:lnTo>
                    <a:pt x="955" y="876"/>
                  </a:lnTo>
                  <a:lnTo>
                    <a:pt x="1034" y="717"/>
                  </a:lnTo>
                  <a:lnTo>
                    <a:pt x="1074" y="478"/>
                  </a:lnTo>
                  <a:lnTo>
                    <a:pt x="1074" y="478"/>
                  </a:lnTo>
                  <a:lnTo>
                    <a:pt x="1034" y="279"/>
                  </a:lnTo>
                  <a:lnTo>
                    <a:pt x="915" y="120"/>
                  </a:lnTo>
                  <a:lnTo>
                    <a:pt x="756" y="4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2950700" y="2179100"/>
              <a:ext cx="66600" cy="75575"/>
            </a:xfrm>
            <a:custGeom>
              <a:avLst/>
              <a:gdLst/>
              <a:ahLst/>
              <a:cxnLst/>
              <a:rect l="l" t="t" r="r" b="b"/>
              <a:pathLst>
                <a:path w="2664" h="3023" extrusionOk="0">
                  <a:moveTo>
                    <a:pt x="1829" y="0"/>
                  </a:moveTo>
                  <a:lnTo>
                    <a:pt x="1431" y="80"/>
                  </a:lnTo>
                  <a:lnTo>
                    <a:pt x="1074" y="239"/>
                  </a:lnTo>
                  <a:lnTo>
                    <a:pt x="795" y="398"/>
                  </a:lnTo>
                  <a:lnTo>
                    <a:pt x="517" y="597"/>
                  </a:lnTo>
                  <a:lnTo>
                    <a:pt x="159" y="915"/>
                  </a:lnTo>
                  <a:lnTo>
                    <a:pt x="0" y="1034"/>
                  </a:lnTo>
                  <a:lnTo>
                    <a:pt x="517" y="1670"/>
                  </a:lnTo>
                  <a:lnTo>
                    <a:pt x="994" y="2147"/>
                  </a:lnTo>
                  <a:lnTo>
                    <a:pt x="1431" y="2505"/>
                  </a:lnTo>
                  <a:lnTo>
                    <a:pt x="1829" y="2744"/>
                  </a:lnTo>
                  <a:lnTo>
                    <a:pt x="2147" y="2903"/>
                  </a:lnTo>
                  <a:lnTo>
                    <a:pt x="2386" y="2982"/>
                  </a:lnTo>
                  <a:lnTo>
                    <a:pt x="2624" y="3022"/>
                  </a:lnTo>
                  <a:lnTo>
                    <a:pt x="2664" y="2704"/>
                  </a:lnTo>
                  <a:lnTo>
                    <a:pt x="2664" y="2386"/>
                  </a:lnTo>
                  <a:lnTo>
                    <a:pt x="2664" y="2108"/>
                  </a:lnTo>
                  <a:lnTo>
                    <a:pt x="2624" y="1829"/>
                  </a:lnTo>
                  <a:lnTo>
                    <a:pt x="2505" y="1312"/>
                  </a:lnTo>
                  <a:lnTo>
                    <a:pt x="2346" y="875"/>
                  </a:lnTo>
                  <a:lnTo>
                    <a:pt x="2147" y="517"/>
                  </a:lnTo>
                  <a:lnTo>
                    <a:pt x="1988" y="239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2950700" y="2179100"/>
              <a:ext cx="66600" cy="75575"/>
            </a:xfrm>
            <a:custGeom>
              <a:avLst/>
              <a:gdLst/>
              <a:ahLst/>
              <a:cxnLst/>
              <a:rect l="l" t="t" r="r" b="b"/>
              <a:pathLst>
                <a:path w="2664" h="3023" fill="none" extrusionOk="0">
                  <a:moveTo>
                    <a:pt x="1829" y="0"/>
                  </a:moveTo>
                  <a:lnTo>
                    <a:pt x="1829" y="0"/>
                  </a:lnTo>
                  <a:lnTo>
                    <a:pt x="1431" y="80"/>
                  </a:lnTo>
                  <a:lnTo>
                    <a:pt x="1074" y="239"/>
                  </a:lnTo>
                  <a:lnTo>
                    <a:pt x="795" y="398"/>
                  </a:lnTo>
                  <a:lnTo>
                    <a:pt x="517" y="597"/>
                  </a:lnTo>
                  <a:lnTo>
                    <a:pt x="159" y="915"/>
                  </a:lnTo>
                  <a:lnTo>
                    <a:pt x="0" y="1034"/>
                  </a:lnTo>
                  <a:lnTo>
                    <a:pt x="0" y="1034"/>
                  </a:lnTo>
                  <a:lnTo>
                    <a:pt x="517" y="1670"/>
                  </a:lnTo>
                  <a:lnTo>
                    <a:pt x="994" y="2147"/>
                  </a:lnTo>
                  <a:lnTo>
                    <a:pt x="1431" y="2505"/>
                  </a:lnTo>
                  <a:lnTo>
                    <a:pt x="1829" y="2744"/>
                  </a:lnTo>
                  <a:lnTo>
                    <a:pt x="2147" y="2903"/>
                  </a:lnTo>
                  <a:lnTo>
                    <a:pt x="2386" y="2982"/>
                  </a:lnTo>
                  <a:lnTo>
                    <a:pt x="2624" y="3022"/>
                  </a:lnTo>
                  <a:lnTo>
                    <a:pt x="2624" y="3022"/>
                  </a:lnTo>
                  <a:lnTo>
                    <a:pt x="2664" y="2704"/>
                  </a:lnTo>
                  <a:lnTo>
                    <a:pt x="2664" y="2386"/>
                  </a:lnTo>
                  <a:lnTo>
                    <a:pt x="2664" y="2108"/>
                  </a:lnTo>
                  <a:lnTo>
                    <a:pt x="2624" y="1829"/>
                  </a:lnTo>
                  <a:lnTo>
                    <a:pt x="2505" y="1312"/>
                  </a:lnTo>
                  <a:lnTo>
                    <a:pt x="2346" y="875"/>
                  </a:lnTo>
                  <a:lnTo>
                    <a:pt x="2147" y="517"/>
                  </a:lnTo>
                  <a:lnTo>
                    <a:pt x="1988" y="239"/>
                  </a:lnTo>
                  <a:lnTo>
                    <a:pt x="18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3506325" y="2512075"/>
              <a:ext cx="82525" cy="63650"/>
            </a:xfrm>
            <a:custGeom>
              <a:avLst/>
              <a:gdLst/>
              <a:ahLst/>
              <a:cxnLst/>
              <a:rect l="l" t="t" r="r" b="b"/>
              <a:pathLst>
                <a:path w="3301" h="2546" extrusionOk="0">
                  <a:moveTo>
                    <a:pt x="2386" y="1"/>
                  </a:moveTo>
                  <a:lnTo>
                    <a:pt x="2267" y="80"/>
                  </a:lnTo>
                  <a:lnTo>
                    <a:pt x="2148" y="160"/>
                  </a:lnTo>
                  <a:lnTo>
                    <a:pt x="1989" y="200"/>
                  </a:lnTo>
                  <a:lnTo>
                    <a:pt x="1869" y="239"/>
                  </a:lnTo>
                  <a:lnTo>
                    <a:pt x="1313" y="279"/>
                  </a:lnTo>
                  <a:lnTo>
                    <a:pt x="1273" y="279"/>
                  </a:lnTo>
                  <a:lnTo>
                    <a:pt x="1114" y="239"/>
                  </a:lnTo>
                  <a:lnTo>
                    <a:pt x="995" y="200"/>
                  </a:lnTo>
                  <a:lnTo>
                    <a:pt x="835" y="160"/>
                  </a:lnTo>
                  <a:lnTo>
                    <a:pt x="756" y="80"/>
                  </a:lnTo>
                  <a:lnTo>
                    <a:pt x="597" y="239"/>
                  </a:lnTo>
                  <a:lnTo>
                    <a:pt x="438" y="438"/>
                  </a:lnTo>
                  <a:lnTo>
                    <a:pt x="279" y="677"/>
                  </a:lnTo>
                  <a:lnTo>
                    <a:pt x="160" y="955"/>
                  </a:lnTo>
                  <a:lnTo>
                    <a:pt x="40" y="1313"/>
                  </a:lnTo>
                  <a:lnTo>
                    <a:pt x="1" y="1671"/>
                  </a:lnTo>
                  <a:lnTo>
                    <a:pt x="1" y="2108"/>
                  </a:lnTo>
                  <a:lnTo>
                    <a:pt x="40" y="2545"/>
                  </a:lnTo>
                  <a:lnTo>
                    <a:pt x="239" y="2506"/>
                  </a:lnTo>
                  <a:lnTo>
                    <a:pt x="398" y="2386"/>
                  </a:lnTo>
                  <a:lnTo>
                    <a:pt x="637" y="2227"/>
                  </a:lnTo>
                  <a:lnTo>
                    <a:pt x="875" y="2028"/>
                  </a:lnTo>
                  <a:lnTo>
                    <a:pt x="1114" y="1671"/>
                  </a:lnTo>
                  <a:lnTo>
                    <a:pt x="1352" y="1273"/>
                  </a:lnTo>
                  <a:lnTo>
                    <a:pt x="1591" y="716"/>
                  </a:lnTo>
                  <a:lnTo>
                    <a:pt x="1869" y="1233"/>
                  </a:lnTo>
                  <a:lnTo>
                    <a:pt x="2148" y="1631"/>
                  </a:lnTo>
                  <a:lnTo>
                    <a:pt x="2426" y="1909"/>
                  </a:lnTo>
                  <a:lnTo>
                    <a:pt x="2704" y="2108"/>
                  </a:lnTo>
                  <a:lnTo>
                    <a:pt x="2943" y="2267"/>
                  </a:lnTo>
                  <a:lnTo>
                    <a:pt x="3142" y="2346"/>
                  </a:lnTo>
                  <a:lnTo>
                    <a:pt x="3301" y="2386"/>
                  </a:lnTo>
                  <a:lnTo>
                    <a:pt x="3301" y="1909"/>
                  </a:lnTo>
                  <a:lnTo>
                    <a:pt x="3261" y="1512"/>
                  </a:lnTo>
                  <a:lnTo>
                    <a:pt x="3181" y="1154"/>
                  </a:lnTo>
                  <a:lnTo>
                    <a:pt x="3062" y="836"/>
                  </a:lnTo>
                  <a:lnTo>
                    <a:pt x="2903" y="557"/>
                  </a:lnTo>
                  <a:lnTo>
                    <a:pt x="2704" y="359"/>
                  </a:lnTo>
                  <a:lnTo>
                    <a:pt x="2545" y="160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3506325" y="2512075"/>
              <a:ext cx="82525" cy="63650"/>
            </a:xfrm>
            <a:custGeom>
              <a:avLst/>
              <a:gdLst/>
              <a:ahLst/>
              <a:cxnLst/>
              <a:rect l="l" t="t" r="r" b="b"/>
              <a:pathLst>
                <a:path w="3301" h="2546" fill="none" extrusionOk="0">
                  <a:moveTo>
                    <a:pt x="2386" y="1"/>
                  </a:moveTo>
                  <a:lnTo>
                    <a:pt x="2386" y="1"/>
                  </a:lnTo>
                  <a:lnTo>
                    <a:pt x="2267" y="80"/>
                  </a:lnTo>
                  <a:lnTo>
                    <a:pt x="2148" y="160"/>
                  </a:lnTo>
                  <a:lnTo>
                    <a:pt x="1989" y="200"/>
                  </a:lnTo>
                  <a:lnTo>
                    <a:pt x="1869" y="239"/>
                  </a:lnTo>
                  <a:lnTo>
                    <a:pt x="1313" y="279"/>
                  </a:lnTo>
                  <a:lnTo>
                    <a:pt x="1313" y="279"/>
                  </a:lnTo>
                  <a:lnTo>
                    <a:pt x="1273" y="279"/>
                  </a:lnTo>
                  <a:lnTo>
                    <a:pt x="1273" y="279"/>
                  </a:lnTo>
                  <a:lnTo>
                    <a:pt x="1114" y="239"/>
                  </a:lnTo>
                  <a:lnTo>
                    <a:pt x="995" y="200"/>
                  </a:lnTo>
                  <a:lnTo>
                    <a:pt x="835" y="160"/>
                  </a:lnTo>
                  <a:lnTo>
                    <a:pt x="756" y="80"/>
                  </a:lnTo>
                  <a:lnTo>
                    <a:pt x="756" y="80"/>
                  </a:lnTo>
                  <a:lnTo>
                    <a:pt x="597" y="239"/>
                  </a:lnTo>
                  <a:lnTo>
                    <a:pt x="438" y="438"/>
                  </a:lnTo>
                  <a:lnTo>
                    <a:pt x="279" y="677"/>
                  </a:lnTo>
                  <a:lnTo>
                    <a:pt x="160" y="955"/>
                  </a:lnTo>
                  <a:lnTo>
                    <a:pt x="40" y="1313"/>
                  </a:lnTo>
                  <a:lnTo>
                    <a:pt x="1" y="1671"/>
                  </a:lnTo>
                  <a:lnTo>
                    <a:pt x="1" y="2108"/>
                  </a:lnTo>
                  <a:lnTo>
                    <a:pt x="40" y="2545"/>
                  </a:lnTo>
                  <a:lnTo>
                    <a:pt x="40" y="2545"/>
                  </a:lnTo>
                  <a:lnTo>
                    <a:pt x="239" y="2506"/>
                  </a:lnTo>
                  <a:lnTo>
                    <a:pt x="398" y="2386"/>
                  </a:lnTo>
                  <a:lnTo>
                    <a:pt x="637" y="2227"/>
                  </a:lnTo>
                  <a:lnTo>
                    <a:pt x="875" y="2028"/>
                  </a:lnTo>
                  <a:lnTo>
                    <a:pt x="1114" y="1671"/>
                  </a:lnTo>
                  <a:lnTo>
                    <a:pt x="1352" y="1273"/>
                  </a:lnTo>
                  <a:lnTo>
                    <a:pt x="1591" y="716"/>
                  </a:lnTo>
                  <a:lnTo>
                    <a:pt x="1591" y="716"/>
                  </a:lnTo>
                  <a:lnTo>
                    <a:pt x="1869" y="1233"/>
                  </a:lnTo>
                  <a:lnTo>
                    <a:pt x="2148" y="1631"/>
                  </a:lnTo>
                  <a:lnTo>
                    <a:pt x="2426" y="1909"/>
                  </a:lnTo>
                  <a:lnTo>
                    <a:pt x="2704" y="2108"/>
                  </a:lnTo>
                  <a:lnTo>
                    <a:pt x="2943" y="2267"/>
                  </a:lnTo>
                  <a:lnTo>
                    <a:pt x="3142" y="2346"/>
                  </a:lnTo>
                  <a:lnTo>
                    <a:pt x="3301" y="2386"/>
                  </a:lnTo>
                  <a:lnTo>
                    <a:pt x="3301" y="2386"/>
                  </a:lnTo>
                  <a:lnTo>
                    <a:pt x="3301" y="1909"/>
                  </a:lnTo>
                  <a:lnTo>
                    <a:pt x="3261" y="1512"/>
                  </a:lnTo>
                  <a:lnTo>
                    <a:pt x="3181" y="1154"/>
                  </a:lnTo>
                  <a:lnTo>
                    <a:pt x="3062" y="836"/>
                  </a:lnTo>
                  <a:lnTo>
                    <a:pt x="2903" y="557"/>
                  </a:lnTo>
                  <a:lnTo>
                    <a:pt x="2704" y="359"/>
                  </a:lnTo>
                  <a:lnTo>
                    <a:pt x="2545" y="160"/>
                  </a:lnTo>
                  <a:lnTo>
                    <a:pt x="2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3499375" y="2360000"/>
              <a:ext cx="77550" cy="159075"/>
            </a:xfrm>
            <a:custGeom>
              <a:avLst/>
              <a:gdLst/>
              <a:ahLst/>
              <a:cxnLst/>
              <a:rect l="l" t="t" r="r" b="b"/>
              <a:pathLst>
                <a:path w="3102" h="6363" extrusionOk="0">
                  <a:moveTo>
                    <a:pt x="1034" y="1631"/>
                  </a:moveTo>
                  <a:lnTo>
                    <a:pt x="1113" y="1670"/>
                  </a:lnTo>
                  <a:lnTo>
                    <a:pt x="1193" y="1750"/>
                  </a:lnTo>
                  <a:lnTo>
                    <a:pt x="1193" y="1829"/>
                  </a:lnTo>
                  <a:lnTo>
                    <a:pt x="1193" y="1949"/>
                  </a:lnTo>
                  <a:lnTo>
                    <a:pt x="1153" y="2028"/>
                  </a:lnTo>
                  <a:lnTo>
                    <a:pt x="1074" y="2068"/>
                  </a:lnTo>
                  <a:lnTo>
                    <a:pt x="994" y="2108"/>
                  </a:lnTo>
                  <a:lnTo>
                    <a:pt x="954" y="2108"/>
                  </a:lnTo>
                  <a:lnTo>
                    <a:pt x="875" y="2068"/>
                  </a:lnTo>
                  <a:lnTo>
                    <a:pt x="795" y="2028"/>
                  </a:lnTo>
                  <a:lnTo>
                    <a:pt x="756" y="1949"/>
                  </a:lnTo>
                  <a:lnTo>
                    <a:pt x="716" y="1869"/>
                  </a:lnTo>
                  <a:lnTo>
                    <a:pt x="756" y="1790"/>
                  </a:lnTo>
                  <a:lnTo>
                    <a:pt x="795" y="1710"/>
                  </a:lnTo>
                  <a:lnTo>
                    <a:pt x="875" y="1631"/>
                  </a:lnTo>
                  <a:close/>
                  <a:moveTo>
                    <a:pt x="1869" y="3062"/>
                  </a:moveTo>
                  <a:lnTo>
                    <a:pt x="1909" y="3181"/>
                  </a:lnTo>
                  <a:lnTo>
                    <a:pt x="2068" y="3460"/>
                  </a:lnTo>
                  <a:lnTo>
                    <a:pt x="2147" y="3658"/>
                  </a:lnTo>
                  <a:lnTo>
                    <a:pt x="2227" y="3897"/>
                  </a:lnTo>
                  <a:lnTo>
                    <a:pt x="2227" y="4136"/>
                  </a:lnTo>
                  <a:lnTo>
                    <a:pt x="2187" y="4414"/>
                  </a:lnTo>
                  <a:lnTo>
                    <a:pt x="2107" y="4374"/>
                  </a:lnTo>
                  <a:lnTo>
                    <a:pt x="1869" y="4295"/>
                  </a:lnTo>
                  <a:lnTo>
                    <a:pt x="1670" y="4175"/>
                  </a:lnTo>
                  <a:lnTo>
                    <a:pt x="1471" y="4016"/>
                  </a:lnTo>
                  <a:lnTo>
                    <a:pt x="1273" y="3817"/>
                  </a:lnTo>
                  <a:lnTo>
                    <a:pt x="1034" y="3539"/>
                  </a:lnTo>
                  <a:lnTo>
                    <a:pt x="1113" y="3460"/>
                  </a:lnTo>
                  <a:lnTo>
                    <a:pt x="1273" y="3301"/>
                  </a:lnTo>
                  <a:lnTo>
                    <a:pt x="1511" y="3181"/>
                  </a:lnTo>
                  <a:lnTo>
                    <a:pt x="1670" y="3102"/>
                  </a:lnTo>
                  <a:lnTo>
                    <a:pt x="1869" y="3062"/>
                  </a:lnTo>
                  <a:close/>
                  <a:moveTo>
                    <a:pt x="1113" y="1"/>
                  </a:moveTo>
                  <a:lnTo>
                    <a:pt x="954" y="80"/>
                  </a:lnTo>
                  <a:lnTo>
                    <a:pt x="795" y="199"/>
                  </a:lnTo>
                  <a:lnTo>
                    <a:pt x="676" y="358"/>
                  </a:lnTo>
                  <a:lnTo>
                    <a:pt x="438" y="796"/>
                  </a:lnTo>
                  <a:lnTo>
                    <a:pt x="279" y="1273"/>
                  </a:lnTo>
                  <a:lnTo>
                    <a:pt x="120" y="1710"/>
                  </a:lnTo>
                  <a:lnTo>
                    <a:pt x="40" y="2148"/>
                  </a:lnTo>
                  <a:lnTo>
                    <a:pt x="0" y="2585"/>
                  </a:lnTo>
                  <a:lnTo>
                    <a:pt x="0" y="2982"/>
                  </a:lnTo>
                  <a:lnTo>
                    <a:pt x="40" y="3420"/>
                  </a:lnTo>
                  <a:lnTo>
                    <a:pt x="80" y="3778"/>
                  </a:lnTo>
                  <a:lnTo>
                    <a:pt x="239" y="4493"/>
                  </a:lnTo>
                  <a:lnTo>
                    <a:pt x="477" y="5129"/>
                  </a:lnTo>
                  <a:lnTo>
                    <a:pt x="716" y="5646"/>
                  </a:lnTo>
                  <a:lnTo>
                    <a:pt x="915" y="6044"/>
                  </a:lnTo>
                  <a:lnTo>
                    <a:pt x="1034" y="6163"/>
                  </a:lnTo>
                  <a:lnTo>
                    <a:pt x="1113" y="6243"/>
                  </a:lnTo>
                  <a:lnTo>
                    <a:pt x="1273" y="6283"/>
                  </a:lnTo>
                  <a:lnTo>
                    <a:pt x="1392" y="6322"/>
                  </a:lnTo>
                  <a:lnTo>
                    <a:pt x="1551" y="6362"/>
                  </a:lnTo>
                  <a:lnTo>
                    <a:pt x="1591" y="6362"/>
                  </a:lnTo>
                  <a:lnTo>
                    <a:pt x="2147" y="6322"/>
                  </a:lnTo>
                  <a:lnTo>
                    <a:pt x="2267" y="6283"/>
                  </a:lnTo>
                  <a:lnTo>
                    <a:pt x="2426" y="6243"/>
                  </a:lnTo>
                  <a:lnTo>
                    <a:pt x="2545" y="6163"/>
                  </a:lnTo>
                  <a:lnTo>
                    <a:pt x="2664" y="6084"/>
                  </a:lnTo>
                  <a:lnTo>
                    <a:pt x="2744" y="5964"/>
                  </a:lnTo>
                  <a:lnTo>
                    <a:pt x="2783" y="5845"/>
                  </a:lnTo>
                  <a:lnTo>
                    <a:pt x="2903" y="5368"/>
                  </a:lnTo>
                  <a:lnTo>
                    <a:pt x="3022" y="4772"/>
                  </a:lnTo>
                  <a:lnTo>
                    <a:pt x="3062" y="4056"/>
                  </a:lnTo>
                  <a:lnTo>
                    <a:pt x="3101" y="3301"/>
                  </a:lnTo>
                  <a:lnTo>
                    <a:pt x="3062" y="2903"/>
                  </a:lnTo>
                  <a:lnTo>
                    <a:pt x="2982" y="2505"/>
                  </a:lnTo>
                  <a:lnTo>
                    <a:pt x="2903" y="2108"/>
                  </a:lnTo>
                  <a:lnTo>
                    <a:pt x="2783" y="1710"/>
                  </a:lnTo>
                  <a:lnTo>
                    <a:pt x="2624" y="1313"/>
                  </a:lnTo>
                  <a:lnTo>
                    <a:pt x="2426" y="955"/>
                  </a:lnTo>
                  <a:lnTo>
                    <a:pt x="2147" y="557"/>
                  </a:lnTo>
                  <a:lnTo>
                    <a:pt x="1869" y="199"/>
                  </a:lnTo>
                  <a:lnTo>
                    <a:pt x="1750" y="120"/>
                  </a:lnTo>
                  <a:lnTo>
                    <a:pt x="1591" y="40"/>
                  </a:lnTo>
                  <a:lnTo>
                    <a:pt x="1471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3525200" y="2436550"/>
              <a:ext cx="29850" cy="33800"/>
            </a:xfrm>
            <a:custGeom>
              <a:avLst/>
              <a:gdLst/>
              <a:ahLst/>
              <a:cxnLst/>
              <a:rect l="l" t="t" r="r" b="b"/>
              <a:pathLst>
                <a:path w="1194" h="1352" fill="none" extrusionOk="0">
                  <a:moveTo>
                    <a:pt x="1154" y="1352"/>
                  </a:moveTo>
                  <a:lnTo>
                    <a:pt x="1154" y="1352"/>
                  </a:lnTo>
                  <a:lnTo>
                    <a:pt x="1074" y="1312"/>
                  </a:lnTo>
                  <a:lnTo>
                    <a:pt x="836" y="1233"/>
                  </a:lnTo>
                  <a:lnTo>
                    <a:pt x="637" y="1113"/>
                  </a:lnTo>
                  <a:lnTo>
                    <a:pt x="438" y="954"/>
                  </a:lnTo>
                  <a:lnTo>
                    <a:pt x="240" y="755"/>
                  </a:lnTo>
                  <a:lnTo>
                    <a:pt x="1" y="477"/>
                  </a:lnTo>
                  <a:lnTo>
                    <a:pt x="1" y="477"/>
                  </a:lnTo>
                  <a:lnTo>
                    <a:pt x="80" y="398"/>
                  </a:lnTo>
                  <a:lnTo>
                    <a:pt x="240" y="239"/>
                  </a:lnTo>
                  <a:lnTo>
                    <a:pt x="478" y="119"/>
                  </a:lnTo>
                  <a:lnTo>
                    <a:pt x="637" y="4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76" y="119"/>
                  </a:lnTo>
                  <a:lnTo>
                    <a:pt x="1035" y="398"/>
                  </a:lnTo>
                  <a:lnTo>
                    <a:pt x="1114" y="596"/>
                  </a:lnTo>
                  <a:lnTo>
                    <a:pt x="1194" y="835"/>
                  </a:lnTo>
                  <a:lnTo>
                    <a:pt x="1194" y="1074"/>
                  </a:lnTo>
                  <a:lnTo>
                    <a:pt x="1154" y="13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3517250" y="24007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8"/>
                  </a:moveTo>
                  <a:lnTo>
                    <a:pt x="239" y="478"/>
                  </a:lnTo>
                  <a:lnTo>
                    <a:pt x="160" y="438"/>
                  </a:lnTo>
                  <a:lnTo>
                    <a:pt x="80" y="398"/>
                  </a:lnTo>
                  <a:lnTo>
                    <a:pt x="41" y="319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41" y="160"/>
                  </a:lnTo>
                  <a:lnTo>
                    <a:pt x="80" y="80"/>
                  </a:lnTo>
                  <a:lnTo>
                    <a:pt x="16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19" y="1"/>
                  </a:lnTo>
                  <a:lnTo>
                    <a:pt x="398" y="40"/>
                  </a:lnTo>
                  <a:lnTo>
                    <a:pt x="478" y="120"/>
                  </a:lnTo>
                  <a:lnTo>
                    <a:pt x="478" y="199"/>
                  </a:lnTo>
                  <a:lnTo>
                    <a:pt x="478" y="199"/>
                  </a:lnTo>
                  <a:lnTo>
                    <a:pt x="478" y="319"/>
                  </a:lnTo>
                  <a:lnTo>
                    <a:pt x="438" y="398"/>
                  </a:lnTo>
                  <a:lnTo>
                    <a:pt x="359" y="438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239" y="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3499375" y="2360000"/>
              <a:ext cx="77550" cy="159075"/>
            </a:xfrm>
            <a:custGeom>
              <a:avLst/>
              <a:gdLst/>
              <a:ahLst/>
              <a:cxnLst/>
              <a:rect l="l" t="t" r="r" b="b"/>
              <a:pathLst>
                <a:path w="3102" h="6363" fill="none" extrusionOk="0">
                  <a:moveTo>
                    <a:pt x="1312" y="1"/>
                  </a:moveTo>
                  <a:lnTo>
                    <a:pt x="1312" y="1"/>
                  </a:lnTo>
                  <a:lnTo>
                    <a:pt x="1113" y="1"/>
                  </a:lnTo>
                  <a:lnTo>
                    <a:pt x="954" y="80"/>
                  </a:lnTo>
                  <a:lnTo>
                    <a:pt x="795" y="199"/>
                  </a:lnTo>
                  <a:lnTo>
                    <a:pt x="676" y="358"/>
                  </a:lnTo>
                  <a:lnTo>
                    <a:pt x="676" y="358"/>
                  </a:lnTo>
                  <a:lnTo>
                    <a:pt x="438" y="796"/>
                  </a:lnTo>
                  <a:lnTo>
                    <a:pt x="279" y="1273"/>
                  </a:lnTo>
                  <a:lnTo>
                    <a:pt x="120" y="1710"/>
                  </a:lnTo>
                  <a:lnTo>
                    <a:pt x="40" y="2148"/>
                  </a:lnTo>
                  <a:lnTo>
                    <a:pt x="0" y="2585"/>
                  </a:lnTo>
                  <a:lnTo>
                    <a:pt x="0" y="2982"/>
                  </a:lnTo>
                  <a:lnTo>
                    <a:pt x="40" y="3420"/>
                  </a:lnTo>
                  <a:lnTo>
                    <a:pt x="80" y="3778"/>
                  </a:lnTo>
                  <a:lnTo>
                    <a:pt x="239" y="4493"/>
                  </a:lnTo>
                  <a:lnTo>
                    <a:pt x="477" y="5129"/>
                  </a:lnTo>
                  <a:lnTo>
                    <a:pt x="716" y="5646"/>
                  </a:lnTo>
                  <a:lnTo>
                    <a:pt x="915" y="6044"/>
                  </a:lnTo>
                  <a:lnTo>
                    <a:pt x="915" y="6044"/>
                  </a:lnTo>
                  <a:lnTo>
                    <a:pt x="1034" y="6163"/>
                  </a:lnTo>
                  <a:lnTo>
                    <a:pt x="1034" y="6163"/>
                  </a:lnTo>
                  <a:lnTo>
                    <a:pt x="1113" y="6243"/>
                  </a:lnTo>
                  <a:lnTo>
                    <a:pt x="1273" y="6283"/>
                  </a:lnTo>
                  <a:lnTo>
                    <a:pt x="1392" y="6322"/>
                  </a:lnTo>
                  <a:lnTo>
                    <a:pt x="1551" y="6362"/>
                  </a:lnTo>
                  <a:lnTo>
                    <a:pt x="1551" y="6362"/>
                  </a:lnTo>
                  <a:lnTo>
                    <a:pt x="1591" y="6362"/>
                  </a:lnTo>
                  <a:lnTo>
                    <a:pt x="2147" y="6322"/>
                  </a:lnTo>
                  <a:lnTo>
                    <a:pt x="2147" y="6322"/>
                  </a:lnTo>
                  <a:lnTo>
                    <a:pt x="2267" y="6283"/>
                  </a:lnTo>
                  <a:lnTo>
                    <a:pt x="2426" y="6243"/>
                  </a:lnTo>
                  <a:lnTo>
                    <a:pt x="2545" y="6163"/>
                  </a:lnTo>
                  <a:lnTo>
                    <a:pt x="2664" y="6084"/>
                  </a:lnTo>
                  <a:lnTo>
                    <a:pt x="2664" y="6084"/>
                  </a:lnTo>
                  <a:lnTo>
                    <a:pt x="2744" y="5964"/>
                  </a:lnTo>
                  <a:lnTo>
                    <a:pt x="2783" y="5845"/>
                  </a:lnTo>
                  <a:lnTo>
                    <a:pt x="2783" y="5845"/>
                  </a:lnTo>
                  <a:lnTo>
                    <a:pt x="2903" y="5368"/>
                  </a:lnTo>
                  <a:lnTo>
                    <a:pt x="3022" y="4772"/>
                  </a:lnTo>
                  <a:lnTo>
                    <a:pt x="3062" y="4056"/>
                  </a:lnTo>
                  <a:lnTo>
                    <a:pt x="3101" y="3301"/>
                  </a:lnTo>
                  <a:lnTo>
                    <a:pt x="3062" y="2903"/>
                  </a:lnTo>
                  <a:lnTo>
                    <a:pt x="2982" y="2505"/>
                  </a:lnTo>
                  <a:lnTo>
                    <a:pt x="2903" y="2108"/>
                  </a:lnTo>
                  <a:lnTo>
                    <a:pt x="2783" y="1710"/>
                  </a:lnTo>
                  <a:lnTo>
                    <a:pt x="2624" y="1313"/>
                  </a:lnTo>
                  <a:lnTo>
                    <a:pt x="2426" y="955"/>
                  </a:lnTo>
                  <a:lnTo>
                    <a:pt x="2147" y="557"/>
                  </a:lnTo>
                  <a:lnTo>
                    <a:pt x="1869" y="199"/>
                  </a:lnTo>
                  <a:lnTo>
                    <a:pt x="1869" y="199"/>
                  </a:lnTo>
                  <a:lnTo>
                    <a:pt x="1750" y="120"/>
                  </a:lnTo>
                  <a:lnTo>
                    <a:pt x="1591" y="40"/>
                  </a:lnTo>
                  <a:lnTo>
                    <a:pt x="1471" y="1"/>
                  </a:lnTo>
                  <a:lnTo>
                    <a:pt x="1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3517250" y="24007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160" y="1"/>
                  </a:moveTo>
                  <a:lnTo>
                    <a:pt x="80" y="80"/>
                  </a:lnTo>
                  <a:lnTo>
                    <a:pt x="41" y="160"/>
                  </a:lnTo>
                  <a:lnTo>
                    <a:pt x="1" y="239"/>
                  </a:lnTo>
                  <a:lnTo>
                    <a:pt x="41" y="319"/>
                  </a:lnTo>
                  <a:lnTo>
                    <a:pt x="80" y="398"/>
                  </a:lnTo>
                  <a:lnTo>
                    <a:pt x="160" y="438"/>
                  </a:lnTo>
                  <a:lnTo>
                    <a:pt x="239" y="478"/>
                  </a:lnTo>
                  <a:lnTo>
                    <a:pt x="279" y="478"/>
                  </a:lnTo>
                  <a:lnTo>
                    <a:pt x="359" y="438"/>
                  </a:lnTo>
                  <a:lnTo>
                    <a:pt x="438" y="398"/>
                  </a:lnTo>
                  <a:lnTo>
                    <a:pt x="478" y="319"/>
                  </a:lnTo>
                  <a:lnTo>
                    <a:pt x="478" y="199"/>
                  </a:lnTo>
                  <a:lnTo>
                    <a:pt x="478" y="120"/>
                  </a:lnTo>
                  <a:lnTo>
                    <a:pt x="398" y="40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517250" y="24007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60" y="1"/>
                  </a:lnTo>
                  <a:lnTo>
                    <a:pt x="80" y="80"/>
                  </a:lnTo>
                  <a:lnTo>
                    <a:pt x="41" y="160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41" y="319"/>
                  </a:lnTo>
                  <a:lnTo>
                    <a:pt x="80" y="398"/>
                  </a:lnTo>
                  <a:lnTo>
                    <a:pt x="160" y="438"/>
                  </a:lnTo>
                  <a:lnTo>
                    <a:pt x="239" y="478"/>
                  </a:lnTo>
                  <a:lnTo>
                    <a:pt x="239" y="478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359" y="438"/>
                  </a:lnTo>
                  <a:lnTo>
                    <a:pt x="438" y="398"/>
                  </a:lnTo>
                  <a:lnTo>
                    <a:pt x="478" y="319"/>
                  </a:lnTo>
                  <a:lnTo>
                    <a:pt x="478" y="199"/>
                  </a:lnTo>
                  <a:lnTo>
                    <a:pt x="478" y="199"/>
                  </a:lnTo>
                  <a:lnTo>
                    <a:pt x="478" y="120"/>
                  </a:lnTo>
                  <a:lnTo>
                    <a:pt x="398" y="40"/>
                  </a:lnTo>
                  <a:lnTo>
                    <a:pt x="319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3525200" y="2436550"/>
              <a:ext cx="29850" cy="33800"/>
            </a:xfrm>
            <a:custGeom>
              <a:avLst/>
              <a:gdLst/>
              <a:ahLst/>
              <a:cxnLst/>
              <a:rect l="l" t="t" r="r" b="b"/>
              <a:pathLst>
                <a:path w="1194" h="1352" extrusionOk="0">
                  <a:moveTo>
                    <a:pt x="836" y="0"/>
                  </a:moveTo>
                  <a:lnTo>
                    <a:pt x="637" y="40"/>
                  </a:lnTo>
                  <a:lnTo>
                    <a:pt x="478" y="119"/>
                  </a:lnTo>
                  <a:lnTo>
                    <a:pt x="240" y="239"/>
                  </a:lnTo>
                  <a:lnTo>
                    <a:pt x="80" y="398"/>
                  </a:lnTo>
                  <a:lnTo>
                    <a:pt x="1" y="477"/>
                  </a:lnTo>
                  <a:lnTo>
                    <a:pt x="240" y="755"/>
                  </a:lnTo>
                  <a:lnTo>
                    <a:pt x="438" y="954"/>
                  </a:lnTo>
                  <a:lnTo>
                    <a:pt x="637" y="1113"/>
                  </a:lnTo>
                  <a:lnTo>
                    <a:pt x="836" y="1233"/>
                  </a:lnTo>
                  <a:lnTo>
                    <a:pt x="1074" y="1312"/>
                  </a:lnTo>
                  <a:lnTo>
                    <a:pt x="1154" y="1352"/>
                  </a:lnTo>
                  <a:lnTo>
                    <a:pt x="1194" y="1074"/>
                  </a:lnTo>
                  <a:lnTo>
                    <a:pt x="1194" y="835"/>
                  </a:lnTo>
                  <a:lnTo>
                    <a:pt x="1114" y="596"/>
                  </a:lnTo>
                  <a:lnTo>
                    <a:pt x="1035" y="398"/>
                  </a:lnTo>
                  <a:lnTo>
                    <a:pt x="876" y="119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3525200" y="2436550"/>
              <a:ext cx="29850" cy="33800"/>
            </a:xfrm>
            <a:custGeom>
              <a:avLst/>
              <a:gdLst/>
              <a:ahLst/>
              <a:cxnLst/>
              <a:rect l="l" t="t" r="r" b="b"/>
              <a:pathLst>
                <a:path w="1194" h="1352" fill="none" extrusionOk="0">
                  <a:moveTo>
                    <a:pt x="836" y="0"/>
                  </a:moveTo>
                  <a:lnTo>
                    <a:pt x="836" y="0"/>
                  </a:lnTo>
                  <a:lnTo>
                    <a:pt x="637" y="40"/>
                  </a:lnTo>
                  <a:lnTo>
                    <a:pt x="478" y="119"/>
                  </a:lnTo>
                  <a:lnTo>
                    <a:pt x="240" y="239"/>
                  </a:lnTo>
                  <a:lnTo>
                    <a:pt x="80" y="398"/>
                  </a:lnTo>
                  <a:lnTo>
                    <a:pt x="1" y="477"/>
                  </a:lnTo>
                  <a:lnTo>
                    <a:pt x="1" y="477"/>
                  </a:lnTo>
                  <a:lnTo>
                    <a:pt x="240" y="755"/>
                  </a:lnTo>
                  <a:lnTo>
                    <a:pt x="438" y="954"/>
                  </a:lnTo>
                  <a:lnTo>
                    <a:pt x="637" y="1113"/>
                  </a:lnTo>
                  <a:lnTo>
                    <a:pt x="836" y="1233"/>
                  </a:lnTo>
                  <a:lnTo>
                    <a:pt x="1074" y="1312"/>
                  </a:lnTo>
                  <a:lnTo>
                    <a:pt x="1154" y="1352"/>
                  </a:lnTo>
                  <a:lnTo>
                    <a:pt x="1154" y="1352"/>
                  </a:lnTo>
                  <a:lnTo>
                    <a:pt x="1194" y="1074"/>
                  </a:lnTo>
                  <a:lnTo>
                    <a:pt x="1194" y="835"/>
                  </a:lnTo>
                  <a:lnTo>
                    <a:pt x="1114" y="596"/>
                  </a:lnTo>
                  <a:lnTo>
                    <a:pt x="1035" y="398"/>
                  </a:lnTo>
                  <a:lnTo>
                    <a:pt x="876" y="119"/>
                  </a:lnTo>
                  <a:lnTo>
                    <a:pt x="8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272750" y="2256625"/>
              <a:ext cx="151100" cy="131225"/>
            </a:xfrm>
            <a:custGeom>
              <a:avLst/>
              <a:gdLst/>
              <a:ahLst/>
              <a:cxnLst/>
              <a:rect l="l" t="t" r="r" b="b"/>
              <a:pathLst>
                <a:path w="6044" h="5249" extrusionOk="0">
                  <a:moveTo>
                    <a:pt x="3618" y="1"/>
                  </a:moveTo>
                  <a:lnTo>
                    <a:pt x="3459" y="199"/>
                  </a:lnTo>
                  <a:lnTo>
                    <a:pt x="3260" y="358"/>
                  </a:lnTo>
                  <a:lnTo>
                    <a:pt x="3062" y="478"/>
                  </a:lnTo>
                  <a:lnTo>
                    <a:pt x="2783" y="597"/>
                  </a:lnTo>
                  <a:lnTo>
                    <a:pt x="1869" y="836"/>
                  </a:lnTo>
                  <a:lnTo>
                    <a:pt x="1511" y="875"/>
                  </a:lnTo>
                  <a:lnTo>
                    <a:pt x="1312" y="836"/>
                  </a:lnTo>
                  <a:lnTo>
                    <a:pt x="1153" y="796"/>
                  </a:lnTo>
                  <a:lnTo>
                    <a:pt x="954" y="756"/>
                  </a:lnTo>
                  <a:lnTo>
                    <a:pt x="795" y="677"/>
                  </a:lnTo>
                  <a:lnTo>
                    <a:pt x="597" y="995"/>
                  </a:lnTo>
                  <a:lnTo>
                    <a:pt x="398" y="1392"/>
                  </a:lnTo>
                  <a:lnTo>
                    <a:pt x="199" y="1909"/>
                  </a:lnTo>
                  <a:lnTo>
                    <a:pt x="80" y="2426"/>
                  </a:lnTo>
                  <a:lnTo>
                    <a:pt x="0" y="3062"/>
                  </a:lnTo>
                  <a:lnTo>
                    <a:pt x="0" y="338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59" y="4454"/>
                  </a:lnTo>
                  <a:lnTo>
                    <a:pt x="278" y="4851"/>
                  </a:lnTo>
                  <a:lnTo>
                    <a:pt x="437" y="5249"/>
                  </a:lnTo>
                  <a:lnTo>
                    <a:pt x="716" y="5090"/>
                  </a:lnTo>
                  <a:lnTo>
                    <a:pt x="994" y="4851"/>
                  </a:lnTo>
                  <a:lnTo>
                    <a:pt x="1352" y="4493"/>
                  </a:lnTo>
                  <a:lnTo>
                    <a:pt x="1670" y="4016"/>
                  </a:lnTo>
                  <a:lnTo>
                    <a:pt x="1869" y="3698"/>
                  </a:lnTo>
                  <a:lnTo>
                    <a:pt x="2028" y="3340"/>
                  </a:lnTo>
                  <a:lnTo>
                    <a:pt x="2147" y="2983"/>
                  </a:lnTo>
                  <a:lnTo>
                    <a:pt x="2306" y="2545"/>
                  </a:lnTo>
                  <a:lnTo>
                    <a:pt x="2386" y="2068"/>
                  </a:lnTo>
                  <a:lnTo>
                    <a:pt x="2505" y="1511"/>
                  </a:lnTo>
                  <a:lnTo>
                    <a:pt x="2783" y="1909"/>
                  </a:lnTo>
                  <a:lnTo>
                    <a:pt x="3062" y="2267"/>
                  </a:lnTo>
                  <a:lnTo>
                    <a:pt x="3380" y="2545"/>
                  </a:lnTo>
                  <a:lnTo>
                    <a:pt x="3658" y="2824"/>
                  </a:lnTo>
                  <a:lnTo>
                    <a:pt x="4215" y="3221"/>
                  </a:lnTo>
                  <a:lnTo>
                    <a:pt x="4692" y="3499"/>
                  </a:lnTo>
                  <a:lnTo>
                    <a:pt x="5169" y="3658"/>
                  </a:lnTo>
                  <a:lnTo>
                    <a:pt x="5527" y="3778"/>
                  </a:lnTo>
                  <a:lnTo>
                    <a:pt x="5805" y="3817"/>
                  </a:lnTo>
                  <a:lnTo>
                    <a:pt x="6044" y="3817"/>
                  </a:lnTo>
                  <a:lnTo>
                    <a:pt x="6004" y="3420"/>
                  </a:lnTo>
                  <a:lnTo>
                    <a:pt x="5924" y="3022"/>
                  </a:lnTo>
                  <a:lnTo>
                    <a:pt x="5845" y="2664"/>
                  </a:lnTo>
                  <a:lnTo>
                    <a:pt x="5725" y="2307"/>
                  </a:lnTo>
                  <a:lnTo>
                    <a:pt x="5606" y="1989"/>
                  </a:lnTo>
                  <a:lnTo>
                    <a:pt x="5447" y="1710"/>
                  </a:lnTo>
                  <a:lnTo>
                    <a:pt x="5089" y="1233"/>
                  </a:lnTo>
                  <a:lnTo>
                    <a:pt x="4731" y="796"/>
                  </a:lnTo>
                  <a:lnTo>
                    <a:pt x="4334" y="478"/>
                  </a:lnTo>
                  <a:lnTo>
                    <a:pt x="3976" y="199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3272750" y="2256625"/>
              <a:ext cx="151100" cy="131225"/>
            </a:xfrm>
            <a:custGeom>
              <a:avLst/>
              <a:gdLst/>
              <a:ahLst/>
              <a:cxnLst/>
              <a:rect l="l" t="t" r="r" b="b"/>
              <a:pathLst>
                <a:path w="6044" h="5249" fill="none" extrusionOk="0">
                  <a:moveTo>
                    <a:pt x="3618" y="1"/>
                  </a:moveTo>
                  <a:lnTo>
                    <a:pt x="3618" y="1"/>
                  </a:lnTo>
                  <a:lnTo>
                    <a:pt x="3459" y="199"/>
                  </a:lnTo>
                  <a:lnTo>
                    <a:pt x="3260" y="358"/>
                  </a:lnTo>
                  <a:lnTo>
                    <a:pt x="3062" y="478"/>
                  </a:lnTo>
                  <a:lnTo>
                    <a:pt x="2783" y="597"/>
                  </a:lnTo>
                  <a:lnTo>
                    <a:pt x="1869" y="836"/>
                  </a:lnTo>
                  <a:lnTo>
                    <a:pt x="1869" y="836"/>
                  </a:lnTo>
                  <a:lnTo>
                    <a:pt x="1511" y="875"/>
                  </a:lnTo>
                  <a:lnTo>
                    <a:pt x="1511" y="875"/>
                  </a:lnTo>
                  <a:lnTo>
                    <a:pt x="1312" y="836"/>
                  </a:lnTo>
                  <a:lnTo>
                    <a:pt x="1153" y="796"/>
                  </a:lnTo>
                  <a:lnTo>
                    <a:pt x="954" y="756"/>
                  </a:lnTo>
                  <a:lnTo>
                    <a:pt x="795" y="677"/>
                  </a:lnTo>
                  <a:lnTo>
                    <a:pt x="795" y="677"/>
                  </a:lnTo>
                  <a:lnTo>
                    <a:pt x="597" y="995"/>
                  </a:lnTo>
                  <a:lnTo>
                    <a:pt x="398" y="1392"/>
                  </a:lnTo>
                  <a:lnTo>
                    <a:pt x="199" y="1909"/>
                  </a:lnTo>
                  <a:lnTo>
                    <a:pt x="80" y="2426"/>
                  </a:lnTo>
                  <a:lnTo>
                    <a:pt x="0" y="3062"/>
                  </a:lnTo>
                  <a:lnTo>
                    <a:pt x="0" y="338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59" y="4454"/>
                  </a:lnTo>
                  <a:lnTo>
                    <a:pt x="278" y="4851"/>
                  </a:lnTo>
                  <a:lnTo>
                    <a:pt x="437" y="5249"/>
                  </a:lnTo>
                  <a:lnTo>
                    <a:pt x="437" y="5249"/>
                  </a:lnTo>
                  <a:lnTo>
                    <a:pt x="716" y="5090"/>
                  </a:lnTo>
                  <a:lnTo>
                    <a:pt x="994" y="4851"/>
                  </a:lnTo>
                  <a:lnTo>
                    <a:pt x="1352" y="4493"/>
                  </a:lnTo>
                  <a:lnTo>
                    <a:pt x="1670" y="4016"/>
                  </a:lnTo>
                  <a:lnTo>
                    <a:pt x="1869" y="3698"/>
                  </a:lnTo>
                  <a:lnTo>
                    <a:pt x="2028" y="3340"/>
                  </a:lnTo>
                  <a:lnTo>
                    <a:pt x="2147" y="2983"/>
                  </a:lnTo>
                  <a:lnTo>
                    <a:pt x="2306" y="2545"/>
                  </a:lnTo>
                  <a:lnTo>
                    <a:pt x="2386" y="2068"/>
                  </a:lnTo>
                  <a:lnTo>
                    <a:pt x="2505" y="1511"/>
                  </a:lnTo>
                  <a:lnTo>
                    <a:pt x="2505" y="1511"/>
                  </a:lnTo>
                  <a:lnTo>
                    <a:pt x="2783" y="1909"/>
                  </a:lnTo>
                  <a:lnTo>
                    <a:pt x="3062" y="2267"/>
                  </a:lnTo>
                  <a:lnTo>
                    <a:pt x="3380" y="2545"/>
                  </a:lnTo>
                  <a:lnTo>
                    <a:pt x="3658" y="2824"/>
                  </a:lnTo>
                  <a:lnTo>
                    <a:pt x="4215" y="3221"/>
                  </a:lnTo>
                  <a:lnTo>
                    <a:pt x="4692" y="3499"/>
                  </a:lnTo>
                  <a:lnTo>
                    <a:pt x="5169" y="3658"/>
                  </a:lnTo>
                  <a:lnTo>
                    <a:pt x="5527" y="3778"/>
                  </a:lnTo>
                  <a:lnTo>
                    <a:pt x="5805" y="3817"/>
                  </a:lnTo>
                  <a:lnTo>
                    <a:pt x="6004" y="3817"/>
                  </a:lnTo>
                  <a:lnTo>
                    <a:pt x="6004" y="3817"/>
                  </a:lnTo>
                  <a:lnTo>
                    <a:pt x="6044" y="3817"/>
                  </a:lnTo>
                  <a:lnTo>
                    <a:pt x="6044" y="3817"/>
                  </a:lnTo>
                  <a:lnTo>
                    <a:pt x="6004" y="3420"/>
                  </a:lnTo>
                  <a:lnTo>
                    <a:pt x="5924" y="3022"/>
                  </a:lnTo>
                  <a:lnTo>
                    <a:pt x="5845" y="2664"/>
                  </a:lnTo>
                  <a:lnTo>
                    <a:pt x="5725" y="2307"/>
                  </a:lnTo>
                  <a:lnTo>
                    <a:pt x="5606" y="1989"/>
                  </a:lnTo>
                  <a:lnTo>
                    <a:pt x="5447" y="1710"/>
                  </a:lnTo>
                  <a:lnTo>
                    <a:pt x="5089" y="1233"/>
                  </a:lnTo>
                  <a:lnTo>
                    <a:pt x="4731" y="796"/>
                  </a:lnTo>
                  <a:lnTo>
                    <a:pt x="4334" y="478"/>
                  </a:lnTo>
                  <a:lnTo>
                    <a:pt x="3976" y="199"/>
                  </a:lnTo>
                  <a:lnTo>
                    <a:pt x="3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216075" y="2001175"/>
              <a:ext cx="152100" cy="277350"/>
            </a:xfrm>
            <a:custGeom>
              <a:avLst/>
              <a:gdLst/>
              <a:ahLst/>
              <a:cxnLst/>
              <a:rect l="l" t="t" r="r" b="b"/>
              <a:pathLst>
                <a:path w="6084" h="11094" extrusionOk="0">
                  <a:moveTo>
                    <a:pt x="1631" y="2982"/>
                  </a:moveTo>
                  <a:lnTo>
                    <a:pt x="1750" y="3062"/>
                  </a:lnTo>
                  <a:lnTo>
                    <a:pt x="1870" y="3181"/>
                  </a:lnTo>
                  <a:lnTo>
                    <a:pt x="1909" y="3301"/>
                  </a:lnTo>
                  <a:lnTo>
                    <a:pt x="1909" y="3460"/>
                  </a:lnTo>
                  <a:lnTo>
                    <a:pt x="1870" y="3619"/>
                  </a:lnTo>
                  <a:lnTo>
                    <a:pt x="1750" y="3738"/>
                  </a:lnTo>
                  <a:lnTo>
                    <a:pt x="1591" y="3817"/>
                  </a:lnTo>
                  <a:lnTo>
                    <a:pt x="1512" y="3817"/>
                  </a:lnTo>
                  <a:lnTo>
                    <a:pt x="1353" y="3778"/>
                  </a:lnTo>
                  <a:lnTo>
                    <a:pt x="1233" y="3738"/>
                  </a:lnTo>
                  <a:lnTo>
                    <a:pt x="1154" y="3619"/>
                  </a:lnTo>
                  <a:lnTo>
                    <a:pt x="1114" y="3499"/>
                  </a:lnTo>
                  <a:lnTo>
                    <a:pt x="1074" y="3340"/>
                  </a:lnTo>
                  <a:lnTo>
                    <a:pt x="1154" y="3181"/>
                  </a:lnTo>
                  <a:lnTo>
                    <a:pt x="1273" y="3062"/>
                  </a:lnTo>
                  <a:lnTo>
                    <a:pt x="1392" y="2982"/>
                  </a:lnTo>
                  <a:close/>
                  <a:moveTo>
                    <a:pt x="3460" y="5209"/>
                  </a:moveTo>
                  <a:lnTo>
                    <a:pt x="3619" y="5368"/>
                  </a:lnTo>
                  <a:lnTo>
                    <a:pt x="3818" y="5567"/>
                  </a:lnTo>
                  <a:lnTo>
                    <a:pt x="4017" y="5805"/>
                  </a:lnTo>
                  <a:lnTo>
                    <a:pt x="4215" y="6123"/>
                  </a:lnTo>
                  <a:lnTo>
                    <a:pt x="4374" y="6481"/>
                  </a:lnTo>
                  <a:lnTo>
                    <a:pt x="4494" y="6919"/>
                  </a:lnTo>
                  <a:lnTo>
                    <a:pt x="4533" y="7157"/>
                  </a:lnTo>
                  <a:lnTo>
                    <a:pt x="4533" y="7435"/>
                  </a:lnTo>
                  <a:lnTo>
                    <a:pt x="4494" y="7435"/>
                  </a:lnTo>
                  <a:lnTo>
                    <a:pt x="4215" y="7396"/>
                  </a:lnTo>
                  <a:lnTo>
                    <a:pt x="3977" y="7356"/>
                  </a:lnTo>
                  <a:lnTo>
                    <a:pt x="3698" y="7276"/>
                  </a:lnTo>
                  <a:lnTo>
                    <a:pt x="3380" y="7117"/>
                  </a:lnTo>
                  <a:lnTo>
                    <a:pt x="3023" y="6919"/>
                  </a:lnTo>
                  <a:lnTo>
                    <a:pt x="2625" y="6640"/>
                  </a:lnTo>
                  <a:lnTo>
                    <a:pt x="2227" y="6282"/>
                  </a:lnTo>
                  <a:lnTo>
                    <a:pt x="2307" y="6163"/>
                  </a:lnTo>
                  <a:lnTo>
                    <a:pt x="2545" y="5845"/>
                  </a:lnTo>
                  <a:lnTo>
                    <a:pt x="2704" y="5646"/>
                  </a:lnTo>
                  <a:lnTo>
                    <a:pt x="2943" y="5487"/>
                  </a:lnTo>
                  <a:lnTo>
                    <a:pt x="3182" y="5328"/>
                  </a:lnTo>
                  <a:lnTo>
                    <a:pt x="3460" y="5209"/>
                  </a:lnTo>
                  <a:close/>
                  <a:moveTo>
                    <a:pt x="1551" y="1"/>
                  </a:moveTo>
                  <a:lnTo>
                    <a:pt x="1353" y="40"/>
                  </a:lnTo>
                  <a:lnTo>
                    <a:pt x="1154" y="120"/>
                  </a:lnTo>
                  <a:lnTo>
                    <a:pt x="995" y="239"/>
                  </a:lnTo>
                  <a:lnTo>
                    <a:pt x="836" y="358"/>
                  </a:lnTo>
                  <a:lnTo>
                    <a:pt x="677" y="517"/>
                  </a:lnTo>
                  <a:lnTo>
                    <a:pt x="557" y="676"/>
                  </a:lnTo>
                  <a:lnTo>
                    <a:pt x="478" y="875"/>
                  </a:lnTo>
                  <a:lnTo>
                    <a:pt x="239" y="1750"/>
                  </a:lnTo>
                  <a:lnTo>
                    <a:pt x="80" y="2585"/>
                  </a:lnTo>
                  <a:lnTo>
                    <a:pt x="1" y="3420"/>
                  </a:lnTo>
                  <a:lnTo>
                    <a:pt x="41" y="4215"/>
                  </a:lnTo>
                  <a:lnTo>
                    <a:pt x="80" y="4970"/>
                  </a:lnTo>
                  <a:lnTo>
                    <a:pt x="239" y="5726"/>
                  </a:lnTo>
                  <a:lnTo>
                    <a:pt x="398" y="6402"/>
                  </a:lnTo>
                  <a:lnTo>
                    <a:pt x="637" y="7078"/>
                  </a:lnTo>
                  <a:lnTo>
                    <a:pt x="876" y="7674"/>
                  </a:lnTo>
                  <a:lnTo>
                    <a:pt x="1154" y="8231"/>
                  </a:lnTo>
                  <a:lnTo>
                    <a:pt x="1472" y="8787"/>
                  </a:lnTo>
                  <a:lnTo>
                    <a:pt x="1750" y="9264"/>
                  </a:lnTo>
                  <a:lnTo>
                    <a:pt x="2347" y="10099"/>
                  </a:lnTo>
                  <a:lnTo>
                    <a:pt x="2864" y="10696"/>
                  </a:lnTo>
                  <a:lnTo>
                    <a:pt x="3062" y="10895"/>
                  </a:lnTo>
                  <a:lnTo>
                    <a:pt x="3221" y="10974"/>
                  </a:lnTo>
                  <a:lnTo>
                    <a:pt x="3420" y="11014"/>
                  </a:lnTo>
                  <a:lnTo>
                    <a:pt x="3579" y="11054"/>
                  </a:lnTo>
                  <a:lnTo>
                    <a:pt x="3778" y="11093"/>
                  </a:lnTo>
                  <a:lnTo>
                    <a:pt x="4136" y="11054"/>
                  </a:lnTo>
                  <a:lnTo>
                    <a:pt x="5050" y="10815"/>
                  </a:lnTo>
                  <a:lnTo>
                    <a:pt x="5329" y="10696"/>
                  </a:lnTo>
                  <a:lnTo>
                    <a:pt x="5527" y="10576"/>
                  </a:lnTo>
                  <a:lnTo>
                    <a:pt x="5726" y="10417"/>
                  </a:lnTo>
                  <a:lnTo>
                    <a:pt x="5885" y="10219"/>
                  </a:lnTo>
                  <a:lnTo>
                    <a:pt x="6004" y="9980"/>
                  </a:lnTo>
                  <a:lnTo>
                    <a:pt x="6044" y="9742"/>
                  </a:lnTo>
                  <a:lnTo>
                    <a:pt x="6084" y="8867"/>
                  </a:lnTo>
                  <a:lnTo>
                    <a:pt x="6084" y="7793"/>
                  </a:lnTo>
                  <a:lnTo>
                    <a:pt x="6044" y="7157"/>
                  </a:lnTo>
                  <a:lnTo>
                    <a:pt x="5965" y="6561"/>
                  </a:lnTo>
                  <a:lnTo>
                    <a:pt x="5845" y="5885"/>
                  </a:lnTo>
                  <a:lnTo>
                    <a:pt x="5686" y="5209"/>
                  </a:lnTo>
                  <a:lnTo>
                    <a:pt x="5527" y="4533"/>
                  </a:lnTo>
                  <a:lnTo>
                    <a:pt x="5289" y="3857"/>
                  </a:lnTo>
                  <a:lnTo>
                    <a:pt x="4971" y="3181"/>
                  </a:lnTo>
                  <a:lnTo>
                    <a:pt x="4613" y="2545"/>
                  </a:lnTo>
                  <a:lnTo>
                    <a:pt x="4215" y="1909"/>
                  </a:lnTo>
                  <a:lnTo>
                    <a:pt x="3698" y="1313"/>
                  </a:lnTo>
                  <a:lnTo>
                    <a:pt x="3142" y="716"/>
                  </a:lnTo>
                  <a:lnTo>
                    <a:pt x="2506" y="239"/>
                  </a:lnTo>
                  <a:lnTo>
                    <a:pt x="2347" y="120"/>
                  </a:lnTo>
                  <a:lnTo>
                    <a:pt x="2148" y="40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3271750" y="2131375"/>
              <a:ext cx="57675" cy="55700"/>
            </a:xfrm>
            <a:custGeom>
              <a:avLst/>
              <a:gdLst/>
              <a:ahLst/>
              <a:cxnLst/>
              <a:rect l="l" t="t" r="r" b="b"/>
              <a:pathLst>
                <a:path w="2307" h="2228" fill="none" extrusionOk="0">
                  <a:moveTo>
                    <a:pt x="2267" y="2227"/>
                  </a:moveTo>
                  <a:lnTo>
                    <a:pt x="2267" y="2227"/>
                  </a:lnTo>
                  <a:lnTo>
                    <a:pt x="1988" y="2188"/>
                  </a:lnTo>
                  <a:lnTo>
                    <a:pt x="1750" y="2148"/>
                  </a:lnTo>
                  <a:lnTo>
                    <a:pt x="1471" y="2068"/>
                  </a:lnTo>
                  <a:lnTo>
                    <a:pt x="1153" y="1909"/>
                  </a:lnTo>
                  <a:lnTo>
                    <a:pt x="796" y="1711"/>
                  </a:lnTo>
                  <a:lnTo>
                    <a:pt x="398" y="1432"/>
                  </a:lnTo>
                  <a:lnTo>
                    <a:pt x="0" y="1074"/>
                  </a:lnTo>
                  <a:lnTo>
                    <a:pt x="0" y="1074"/>
                  </a:lnTo>
                  <a:lnTo>
                    <a:pt x="80" y="955"/>
                  </a:lnTo>
                  <a:lnTo>
                    <a:pt x="318" y="637"/>
                  </a:lnTo>
                  <a:lnTo>
                    <a:pt x="477" y="438"/>
                  </a:lnTo>
                  <a:lnTo>
                    <a:pt x="716" y="279"/>
                  </a:lnTo>
                  <a:lnTo>
                    <a:pt x="955" y="120"/>
                  </a:lnTo>
                  <a:lnTo>
                    <a:pt x="1233" y="1"/>
                  </a:lnTo>
                  <a:lnTo>
                    <a:pt x="1233" y="1"/>
                  </a:lnTo>
                  <a:lnTo>
                    <a:pt x="1392" y="160"/>
                  </a:lnTo>
                  <a:lnTo>
                    <a:pt x="1591" y="359"/>
                  </a:lnTo>
                  <a:lnTo>
                    <a:pt x="1790" y="597"/>
                  </a:lnTo>
                  <a:lnTo>
                    <a:pt x="1988" y="915"/>
                  </a:lnTo>
                  <a:lnTo>
                    <a:pt x="2147" y="1273"/>
                  </a:lnTo>
                  <a:lnTo>
                    <a:pt x="2267" y="1711"/>
                  </a:lnTo>
                  <a:lnTo>
                    <a:pt x="2306" y="1949"/>
                  </a:lnTo>
                  <a:lnTo>
                    <a:pt x="2306" y="2227"/>
                  </a:lnTo>
                  <a:lnTo>
                    <a:pt x="2306" y="2227"/>
                  </a:lnTo>
                  <a:lnTo>
                    <a:pt x="2267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242925" y="20757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835"/>
                  </a:moveTo>
                  <a:lnTo>
                    <a:pt x="438" y="835"/>
                  </a:lnTo>
                  <a:lnTo>
                    <a:pt x="279" y="796"/>
                  </a:lnTo>
                  <a:lnTo>
                    <a:pt x="159" y="756"/>
                  </a:lnTo>
                  <a:lnTo>
                    <a:pt x="80" y="637"/>
                  </a:lnTo>
                  <a:lnTo>
                    <a:pt x="40" y="517"/>
                  </a:lnTo>
                  <a:lnTo>
                    <a:pt x="40" y="51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199" y="8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57" y="0"/>
                  </a:lnTo>
                  <a:lnTo>
                    <a:pt x="676" y="80"/>
                  </a:lnTo>
                  <a:lnTo>
                    <a:pt x="796" y="199"/>
                  </a:lnTo>
                  <a:lnTo>
                    <a:pt x="835" y="319"/>
                  </a:lnTo>
                  <a:lnTo>
                    <a:pt x="835" y="319"/>
                  </a:lnTo>
                  <a:lnTo>
                    <a:pt x="835" y="478"/>
                  </a:lnTo>
                  <a:lnTo>
                    <a:pt x="796" y="637"/>
                  </a:lnTo>
                  <a:lnTo>
                    <a:pt x="676" y="756"/>
                  </a:lnTo>
                  <a:lnTo>
                    <a:pt x="517" y="835"/>
                  </a:lnTo>
                  <a:lnTo>
                    <a:pt x="517" y="835"/>
                  </a:lnTo>
                  <a:lnTo>
                    <a:pt x="438" y="8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3216075" y="2001175"/>
              <a:ext cx="152100" cy="277350"/>
            </a:xfrm>
            <a:custGeom>
              <a:avLst/>
              <a:gdLst/>
              <a:ahLst/>
              <a:cxnLst/>
              <a:rect l="l" t="t" r="r" b="b"/>
              <a:pathLst>
                <a:path w="6084" h="11094" fill="none" extrusionOk="0">
                  <a:moveTo>
                    <a:pt x="1790" y="1"/>
                  </a:moveTo>
                  <a:lnTo>
                    <a:pt x="1790" y="1"/>
                  </a:lnTo>
                  <a:lnTo>
                    <a:pt x="1551" y="1"/>
                  </a:lnTo>
                  <a:lnTo>
                    <a:pt x="1353" y="40"/>
                  </a:lnTo>
                  <a:lnTo>
                    <a:pt x="1154" y="120"/>
                  </a:lnTo>
                  <a:lnTo>
                    <a:pt x="995" y="239"/>
                  </a:lnTo>
                  <a:lnTo>
                    <a:pt x="836" y="358"/>
                  </a:lnTo>
                  <a:lnTo>
                    <a:pt x="677" y="517"/>
                  </a:lnTo>
                  <a:lnTo>
                    <a:pt x="557" y="676"/>
                  </a:lnTo>
                  <a:lnTo>
                    <a:pt x="478" y="875"/>
                  </a:lnTo>
                  <a:lnTo>
                    <a:pt x="478" y="875"/>
                  </a:lnTo>
                  <a:lnTo>
                    <a:pt x="239" y="1750"/>
                  </a:lnTo>
                  <a:lnTo>
                    <a:pt x="80" y="2585"/>
                  </a:lnTo>
                  <a:lnTo>
                    <a:pt x="1" y="3420"/>
                  </a:lnTo>
                  <a:lnTo>
                    <a:pt x="41" y="4215"/>
                  </a:lnTo>
                  <a:lnTo>
                    <a:pt x="80" y="4970"/>
                  </a:lnTo>
                  <a:lnTo>
                    <a:pt x="239" y="5726"/>
                  </a:lnTo>
                  <a:lnTo>
                    <a:pt x="398" y="6402"/>
                  </a:lnTo>
                  <a:lnTo>
                    <a:pt x="637" y="7078"/>
                  </a:lnTo>
                  <a:lnTo>
                    <a:pt x="876" y="7674"/>
                  </a:lnTo>
                  <a:lnTo>
                    <a:pt x="1154" y="8231"/>
                  </a:lnTo>
                  <a:lnTo>
                    <a:pt x="1472" y="8787"/>
                  </a:lnTo>
                  <a:lnTo>
                    <a:pt x="1750" y="9264"/>
                  </a:lnTo>
                  <a:lnTo>
                    <a:pt x="2347" y="10099"/>
                  </a:lnTo>
                  <a:lnTo>
                    <a:pt x="2864" y="10696"/>
                  </a:lnTo>
                  <a:lnTo>
                    <a:pt x="2864" y="10696"/>
                  </a:lnTo>
                  <a:lnTo>
                    <a:pt x="3062" y="10895"/>
                  </a:lnTo>
                  <a:lnTo>
                    <a:pt x="3062" y="10895"/>
                  </a:lnTo>
                  <a:lnTo>
                    <a:pt x="3221" y="10974"/>
                  </a:lnTo>
                  <a:lnTo>
                    <a:pt x="3420" y="11014"/>
                  </a:lnTo>
                  <a:lnTo>
                    <a:pt x="3579" y="11054"/>
                  </a:lnTo>
                  <a:lnTo>
                    <a:pt x="3778" y="11093"/>
                  </a:lnTo>
                  <a:lnTo>
                    <a:pt x="3778" y="11093"/>
                  </a:lnTo>
                  <a:lnTo>
                    <a:pt x="4136" y="11054"/>
                  </a:lnTo>
                  <a:lnTo>
                    <a:pt x="5050" y="10815"/>
                  </a:lnTo>
                  <a:lnTo>
                    <a:pt x="5050" y="10815"/>
                  </a:lnTo>
                  <a:lnTo>
                    <a:pt x="5329" y="10696"/>
                  </a:lnTo>
                  <a:lnTo>
                    <a:pt x="5527" y="10576"/>
                  </a:lnTo>
                  <a:lnTo>
                    <a:pt x="5726" y="10417"/>
                  </a:lnTo>
                  <a:lnTo>
                    <a:pt x="5885" y="10219"/>
                  </a:lnTo>
                  <a:lnTo>
                    <a:pt x="5885" y="10219"/>
                  </a:lnTo>
                  <a:lnTo>
                    <a:pt x="6004" y="9980"/>
                  </a:lnTo>
                  <a:lnTo>
                    <a:pt x="6044" y="9742"/>
                  </a:lnTo>
                  <a:lnTo>
                    <a:pt x="6044" y="9742"/>
                  </a:lnTo>
                  <a:lnTo>
                    <a:pt x="6084" y="8867"/>
                  </a:lnTo>
                  <a:lnTo>
                    <a:pt x="6084" y="7793"/>
                  </a:lnTo>
                  <a:lnTo>
                    <a:pt x="6044" y="7157"/>
                  </a:lnTo>
                  <a:lnTo>
                    <a:pt x="5965" y="6561"/>
                  </a:lnTo>
                  <a:lnTo>
                    <a:pt x="5845" y="5885"/>
                  </a:lnTo>
                  <a:lnTo>
                    <a:pt x="5686" y="5209"/>
                  </a:lnTo>
                  <a:lnTo>
                    <a:pt x="5527" y="4533"/>
                  </a:lnTo>
                  <a:lnTo>
                    <a:pt x="5289" y="3857"/>
                  </a:lnTo>
                  <a:lnTo>
                    <a:pt x="4971" y="3181"/>
                  </a:lnTo>
                  <a:lnTo>
                    <a:pt x="4613" y="2545"/>
                  </a:lnTo>
                  <a:lnTo>
                    <a:pt x="4215" y="1909"/>
                  </a:lnTo>
                  <a:lnTo>
                    <a:pt x="3698" y="1313"/>
                  </a:lnTo>
                  <a:lnTo>
                    <a:pt x="3142" y="716"/>
                  </a:lnTo>
                  <a:lnTo>
                    <a:pt x="2506" y="239"/>
                  </a:lnTo>
                  <a:lnTo>
                    <a:pt x="2506" y="239"/>
                  </a:lnTo>
                  <a:lnTo>
                    <a:pt x="2347" y="120"/>
                  </a:lnTo>
                  <a:lnTo>
                    <a:pt x="2148" y="40"/>
                  </a:lnTo>
                  <a:lnTo>
                    <a:pt x="1949" y="1"/>
                  </a:lnTo>
                  <a:lnTo>
                    <a:pt x="17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3242925" y="20757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18" y="0"/>
                  </a:moveTo>
                  <a:lnTo>
                    <a:pt x="199" y="80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40" y="517"/>
                  </a:lnTo>
                  <a:lnTo>
                    <a:pt x="80" y="637"/>
                  </a:lnTo>
                  <a:lnTo>
                    <a:pt x="159" y="756"/>
                  </a:lnTo>
                  <a:lnTo>
                    <a:pt x="279" y="796"/>
                  </a:lnTo>
                  <a:lnTo>
                    <a:pt x="438" y="835"/>
                  </a:lnTo>
                  <a:lnTo>
                    <a:pt x="517" y="835"/>
                  </a:lnTo>
                  <a:lnTo>
                    <a:pt x="676" y="756"/>
                  </a:lnTo>
                  <a:lnTo>
                    <a:pt x="796" y="637"/>
                  </a:lnTo>
                  <a:lnTo>
                    <a:pt x="835" y="478"/>
                  </a:lnTo>
                  <a:lnTo>
                    <a:pt x="835" y="319"/>
                  </a:lnTo>
                  <a:lnTo>
                    <a:pt x="796" y="199"/>
                  </a:lnTo>
                  <a:lnTo>
                    <a:pt x="676" y="8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3242925" y="20757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199" y="80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40" y="517"/>
                  </a:lnTo>
                  <a:lnTo>
                    <a:pt x="40" y="517"/>
                  </a:lnTo>
                  <a:lnTo>
                    <a:pt x="80" y="637"/>
                  </a:lnTo>
                  <a:lnTo>
                    <a:pt x="159" y="756"/>
                  </a:lnTo>
                  <a:lnTo>
                    <a:pt x="279" y="796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517" y="835"/>
                  </a:lnTo>
                  <a:lnTo>
                    <a:pt x="517" y="835"/>
                  </a:lnTo>
                  <a:lnTo>
                    <a:pt x="676" y="756"/>
                  </a:lnTo>
                  <a:lnTo>
                    <a:pt x="796" y="637"/>
                  </a:lnTo>
                  <a:lnTo>
                    <a:pt x="835" y="478"/>
                  </a:lnTo>
                  <a:lnTo>
                    <a:pt x="835" y="319"/>
                  </a:lnTo>
                  <a:lnTo>
                    <a:pt x="835" y="319"/>
                  </a:lnTo>
                  <a:lnTo>
                    <a:pt x="796" y="199"/>
                  </a:lnTo>
                  <a:lnTo>
                    <a:pt x="676" y="80"/>
                  </a:lnTo>
                  <a:lnTo>
                    <a:pt x="557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3271750" y="2131375"/>
              <a:ext cx="57675" cy="55700"/>
            </a:xfrm>
            <a:custGeom>
              <a:avLst/>
              <a:gdLst/>
              <a:ahLst/>
              <a:cxnLst/>
              <a:rect l="l" t="t" r="r" b="b"/>
              <a:pathLst>
                <a:path w="2307" h="2228" extrusionOk="0">
                  <a:moveTo>
                    <a:pt x="1233" y="1"/>
                  </a:moveTo>
                  <a:lnTo>
                    <a:pt x="955" y="120"/>
                  </a:lnTo>
                  <a:lnTo>
                    <a:pt x="716" y="279"/>
                  </a:lnTo>
                  <a:lnTo>
                    <a:pt x="477" y="438"/>
                  </a:lnTo>
                  <a:lnTo>
                    <a:pt x="318" y="637"/>
                  </a:lnTo>
                  <a:lnTo>
                    <a:pt x="80" y="955"/>
                  </a:lnTo>
                  <a:lnTo>
                    <a:pt x="0" y="1074"/>
                  </a:lnTo>
                  <a:lnTo>
                    <a:pt x="398" y="1432"/>
                  </a:lnTo>
                  <a:lnTo>
                    <a:pt x="796" y="1711"/>
                  </a:lnTo>
                  <a:lnTo>
                    <a:pt x="1153" y="1909"/>
                  </a:lnTo>
                  <a:lnTo>
                    <a:pt x="1471" y="2068"/>
                  </a:lnTo>
                  <a:lnTo>
                    <a:pt x="1750" y="2148"/>
                  </a:lnTo>
                  <a:lnTo>
                    <a:pt x="1988" y="2188"/>
                  </a:lnTo>
                  <a:lnTo>
                    <a:pt x="2267" y="2227"/>
                  </a:lnTo>
                  <a:lnTo>
                    <a:pt x="2306" y="2227"/>
                  </a:lnTo>
                  <a:lnTo>
                    <a:pt x="2306" y="1949"/>
                  </a:lnTo>
                  <a:lnTo>
                    <a:pt x="2267" y="1711"/>
                  </a:lnTo>
                  <a:lnTo>
                    <a:pt x="2147" y="1273"/>
                  </a:lnTo>
                  <a:lnTo>
                    <a:pt x="1988" y="915"/>
                  </a:lnTo>
                  <a:lnTo>
                    <a:pt x="1790" y="597"/>
                  </a:lnTo>
                  <a:lnTo>
                    <a:pt x="1591" y="359"/>
                  </a:lnTo>
                  <a:lnTo>
                    <a:pt x="1392" y="160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271750" y="2131375"/>
              <a:ext cx="57675" cy="55700"/>
            </a:xfrm>
            <a:custGeom>
              <a:avLst/>
              <a:gdLst/>
              <a:ahLst/>
              <a:cxnLst/>
              <a:rect l="l" t="t" r="r" b="b"/>
              <a:pathLst>
                <a:path w="2307" h="2228" fill="none" extrusionOk="0">
                  <a:moveTo>
                    <a:pt x="1233" y="1"/>
                  </a:moveTo>
                  <a:lnTo>
                    <a:pt x="1233" y="1"/>
                  </a:lnTo>
                  <a:lnTo>
                    <a:pt x="955" y="120"/>
                  </a:lnTo>
                  <a:lnTo>
                    <a:pt x="716" y="279"/>
                  </a:lnTo>
                  <a:lnTo>
                    <a:pt x="477" y="438"/>
                  </a:lnTo>
                  <a:lnTo>
                    <a:pt x="318" y="637"/>
                  </a:lnTo>
                  <a:lnTo>
                    <a:pt x="80" y="955"/>
                  </a:lnTo>
                  <a:lnTo>
                    <a:pt x="0" y="1074"/>
                  </a:lnTo>
                  <a:lnTo>
                    <a:pt x="0" y="1074"/>
                  </a:lnTo>
                  <a:lnTo>
                    <a:pt x="398" y="1432"/>
                  </a:lnTo>
                  <a:lnTo>
                    <a:pt x="796" y="1711"/>
                  </a:lnTo>
                  <a:lnTo>
                    <a:pt x="1153" y="1909"/>
                  </a:lnTo>
                  <a:lnTo>
                    <a:pt x="1471" y="2068"/>
                  </a:lnTo>
                  <a:lnTo>
                    <a:pt x="1750" y="2148"/>
                  </a:lnTo>
                  <a:lnTo>
                    <a:pt x="1988" y="2188"/>
                  </a:lnTo>
                  <a:lnTo>
                    <a:pt x="2267" y="2227"/>
                  </a:lnTo>
                  <a:lnTo>
                    <a:pt x="2267" y="2227"/>
                  </a:lnTo>
                  <a:lnTo>
                    <a:pt x="2306" y="2227"/>
                  </a:lnTo>
                  <a:lnTo>
                    <a:pt x="2306" y="2227"/>
                  </a:lnTo>
                  <a:lnTo>
                    <a:pt x="2306" y="1949"/>
                  </a:lnTo>
                  <a:lnTo>
                    <a:pt x="2267" y="1711"/>
                  </a:lnTo>
                  <a:lnTo>
                    <a:pt x="2147" y="1273"/>
                  </a:lnTo>
                  <a:lnTo>
                    <a:pt x="1988" y="915"/>
                  </a:lnTo>
                  <a:lnTo>
                    <a:pt x="1790" y="597"/>
                  </a:lnTo>
                  <a:lnTo>
                    <a:pt x="1591" y="359"/>
                  </a:lnTo>
                  <a:lnTo>
                    <a:pt x="1392" y="160"/>
                  </a:lnTo>
                  <a:lnTo>
                    <a:pt x="1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376125" y="2925575"/>
              <a:ext cx="148125" cy="109350"/>
            </a:xfrm>
            <a:custGeom>
              <a:avLst/>
              <a:gdLst/>
              <a:ahLst/>
              <a:cxnLst/>
              <a:rect l="l" t="t" r="r" b="b"/>
              <a:pathLst>
                <a:path w="5925" h="4374" extrusionOk="0">
                  <a:moveTo>
                    <a:pt x="1511" y="1"/>
                  </a:moveTo>
                  <a:lnTo>
                    <a:pt x="1233" y="279"/>
                  </a:lnTo>
                  <a:lnTo>
                    <a:pt x="915" y="637"/>
                  </a:lnTo>
                  <a:lnTo>
                    <a:pt x="636" y="1074"/>
                  </a:lnTo>
                  <a:lnTo>
                    <a:pt x="358" y="1591"/>
                  </a:lnTo>
                  <a:lnTo>
                    <a:pt x="159" y="2147"/>
                  </a:lnTo>
                  <a:lnTo>
                    <a:pt x="80" y="2466"/>
                  </a:lnTo>
                  <a:lnTo>
                    <a:pt x="40" y="2823"/>
                  </a:lnTo>
                  <a:lnTo>
                    <a:pt x="0" y="3181"/>
                  </a:lnTo>
                  <a:lnTo>
                    <a:pt x="0" y="3579"/>
                  </a:lnTo>
                  <a:lnTo>
                    <a:pt x="40" y="3976"/>
                  </a:lnTo>
                  <a:lnTo>
                    <a:pt x="80" y="4374"/>
                  </a:lnTo>
                  <a:lnTo>
                    <a:pt x="398" y="4294"/>
                  </a:lnTo>
                  <a:lnTo>
                    <a:pt x="716" y="4135"/>
                  </a:lnTo>
                  <a:lnTo>
                    <a:pt x="1113" y="3857"/>
                  </a:lnTo>
                  <a:lnTo>
                    <a:pt x="1590" y="3460"/>
                  </a:lnTo>
                  <a:lnTo>
                    <a:pt x="1829" y="3221"/>
                  </a:lnTo>
                  <a:lnTo>
                    <a:pt x="2068" y="2903"/>
                  </a:lnTo>
                  <a:lnTo>
                    <a:pt x="2266" y="2585"/>
                  </a:lnTo>
                  <a:lnTo>
                    <a:pt x="2505" y="2187"/>
                  </a:lnTo>
                  <a:lnTo>
                    <a:pt x="2743" y="1750"/>
                  </a:lnTo>
                  <a:lnTo>
                    <a:pt x="2942" y="1233"/>
                  </a:lnTo>
                  <a:lnTo>
                    <a:pt x="3141" y="1750"/>
                  </a:lnTo>
                  <a:lnTo>
                    <a:pt x="3380" y="2187"/>
                  </a:lnTo>
                  <a:lnTo>
                    <a:pt x="3618" y="2545"/>
                  </a:lnTo>
                  <a:lnTo>
                    <a:pt x="3857" y="2903"/>
                  </a:lnTo>
                  <a:lnTo>
                    <a:pt x="4135" y="3181"/>
                  </a:lnTo>
                  <a:lnTo>
                    <a:pt x="4374" y="3420"/>
                  </a:lnTo>
                  <a:lnTo>
                    <a:pt x="4811" y="3817"/>
                  </a:lnTo>
                  <a:lnTo>
                    <a:pt x="5248" y="4056"/>
                  </a:lnTo>
                  <a:lnTo>
                    <a:pt x="5566" y="4215"/>
                  </a:lnTo>
                  <a:lnTo>
                    <a:pt x="5884" y="4294"/>
                  </a:lnTo>
                  <a:lnTo>
                    <a:pt x="5924" y="3897"/>
                  </a:lnTo>
                  <a:lnTo>
                    <a:pt x="5924" y="3499"/>
                  </a:lnTo>
                  <a:lnTo>
                    <a:pt x="5924" y="3102"/>
                  </a:lnTo>
                  <a:lnTo>
                    <a:pt x="5884" y="2784"/>
                  </a:lnTo>
                  <a:lnTo>
                    <a:pt x="5845" y="2426"/>
                  </a:lnTo>
                  <a:lnTo>
                    <a:pt x="5765" y="2108"/>
                  </a:lnTo>
                  <a:lnTo>
                    <a:pt x="5527" y="1551"/>
                  </a:lnTo>
                  <a:lnTo>
                    <a:pt x="5288" y="1074"/>
                  </a:lnTo>
                  <a:lnTo>
                    <a:pt x="4970" y="637"/>
                  </a:lnTo>
                  <a:lnTo>
                    <a:pt x="4692" y="279"/>
                  </a:lnTo>
                  <a:lnTo>
                    <a:pt x="4374" y="1"/>
                  </a:lnTo>
                  <a:lnTo>
                    <a:pt x="4175" y="160"/>
                  </a:lnTo>
                  <a:lnTo>
                    <a:pt x="3976" y="279"/>
                  </a:lnTo>
                  <a:lnTo>
                    <a:pt x="3737" y="358"/>
                  </a:lnTo>
                  <a:lnTo>
                    <a:pt x="3459" y="398"/>
                  </a:lnTo>
                  <a:lnTo>
                    <a:pt x="2187" y="398"/>
                  </a:lnTo>
                  <a:lnTo>
                    <a:pt x="1909" y="319"/>
                  </a:lnTo>
                  <a:lnTo>
                    <a:pt x="1710" y="19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376125" y="2925575"/>
              <a:ext cx="148125" cy="109350"/>
            </a:xfrm>
            <a:custGeom>
              <a:avLst/>
              <a:gdLst/>
              <a:ahLst/>
              <a:cxnLst/>
              <a:rect l="l" t="t" r="r" b="b"/>
              <a:pathLst>
                <a:path w="5925" h="4374" fill="none" extrusionOk="0">
                  <a:moveTo>
                    <a:pt x="4374" y="1"/>
                  </a:moveTo>
                  <a:lnTo>
                    <a:pt x="4374" y="1"/>
                  </a:lnTo>
                  <a:lnTo>
                    <a:pt x="4175" y="160"/>
                  </a:lnTo>
                  <a:lnTo>
                    <a:pt x="3976" y="279"/>
                  </a:lnTo>
                  <a:lnTo>
                    <a:pt x="3737" y="358"/>
                  </a:lnTo>
                  <a:lnTo>
                    <a:pt x="3459" y="398"/>
                  </a:lnTo>
                  <a:lnTo>
                    <a:pt x="2505" y="398"/>
                  </a:lnTo>
                  <a:lnTo>
                    <a:pt x="2505" y="398"/>
                  </a:lnTo>
                  <a:lnTo>
                    <a:pt x="2465" y="398"/>
                  </a:lnTo>
                  <a:lnTo>
                    <a:pt x="2465" y="398"/>
                  </a:lnTo>
                  <a:lnTo>
                    <a:pt x="2187" y="398"/>
                  </a:lnTo>
                  <a:lnTo>
                    <a:pt x="1909" y="319"/>
                  </a:lnTo>
                  <a:lnTo>
                    <a:pt x="1710" y="199"/>
                  </a:lnTo>
                  <a:lnTo>
                    <a:pt x="1511" y="1"/>
                  </a:lnTo>
                  <a:lnTo>
                    <a:pt x="1511" y="1"/>
                  </a:lnTo>
                  <a:lnTo>
                    <a:pt x="1233" y="279"/>
                  </a:lnTo>
                  <a:lnTo>
                    <a:pt x="915" y="637"/>
                  </a:lnTo>
                  <a:lnTo>
                    <a:pt x="636" y="1074"/>
                  </a:lnTo>
                  <a:lnTo>
                    <a:pt x="358" y="1591"/>
                  </a:lnTo>
                  <a:lnTo>
                    <a:pt x="159" y="2147"/>
                  </a:lnTo>
                  <a:lnTo>
                    <a:pt x="80" y="2466"/>
                  </a:lnTo>
                  <a:lnTo>
                    <a:pt x="40" y="2823"/>
                  </a:lnTo>
                  <a:lnTo>
                    <a:pt x="0" y="3181"/>
                  </a:lnTo>
                  <a:lnTo>
                    <a:pt x="0" y="3579"/>
                  </a:lnTo>
                  <a:lnTo>
                    <a:pt x="40" y="3976"/>
                  </a:lnTo>
                  <a:lnTo>
                    <a:pt x="80" y="4374"/>
                  </a:lnTo>
                  <a:lnTo>
                    <a:pt x="80" y="4374"/>
                  </a:lnTo>
                  <a:lnTo>
                    <a:pt x="398" y="4294"/>
                  </a:lnTo>
                  <a:lnTo>
                    <a:pt x="716" y="4135"/>
                  </a:lnTo>
                  <a:lnTo>
                    <a:pt x="1113" y="3857"/>
                  </a:lnTo>
                  <a:lnTo>
                    <a:pt x="1590" y="3460"/>
                  </a:lnTo>
                  <a:lnTo>
                    <a:pt x="1829" y="3221"/>
                  </a:lnTo>
                  <a:lnTo>
                    <a:pt x="2068" y="2903"/>
                  </a:lnTo>
                  <a:lnTo>
                    <a:pt x="2266" y="2585"/>
                  </a:lnTo>
                  <a:lnTo>
                    <a:pt x="2505" y="2187"/>
                  </a:lnTo>
                  <a:lnTo>
                    <a:pt x="2743" y="1750"/>
                  </a:lnTo>
                  <a:lnTo>
                    <a:pt x="2942" y="1233"/>
                  </a:lnTo>
                  <a:lnTo>
                    <a:pt x="2942" y="1233"/>
                  </a:lnTo>
                  <a:lnTo>
                    <a:pt x="3141" y="1750"/>
                  </a:lnTo>
                  <a:lnTo>
                    <a:pt x="3380" y="2187"/>
                  </a:lnTo>
                  <a:lnTo>
                    <a:pt x="3618" y="2545"/>
                  </a:lnTo>
                  <a:lnTo>
                    <a:pt x="3857" y="2903"/>
                  </a:lnTo>
                  <a:lnTo>
                    <a:pt x="4135" y="3181"/>
                  </a:lnTo>
                  <a:lnTo>
                    <a:pt x="4374" y="3420"/>
                  </a:lnTo>
                  <a:lnTo>
                    <a:pt x="4811" y="3817"/>
                  </a:lnTo>
                  <a:lnTo>
                    <a:pt x="5248" y="4056"/>
                  </a:lnTo>
                  <a:lnTo>
                    <a:pt x="5566" y="4215"/>
                  </a:lnTo>
                  <a:lnTo>
                    <a:pt x="5884" y="4294"/>
                  </a:lnTo>
                  <a:lnTo>
                    <a:pt x="5884" y="4294"/>
                  </a:lnTo>
                  <a:lnTo>
                    <a:pt x="5924" y="3897"/>
                  </a:lnTo>
                  <a:lnTo>
                    <a:pt x="5924" y="3499"/>
                  </a:lnTo>
                  <a:lnTo>
                    <a:pt x="5924" y="3102"/>
                  </a:lnTo>
                  <a:lnTo>
                    <a:pt x="5884" y="2784"/>
                  </a:lnTo>
                  <a:lnTo>
                    <a:pt x="5845" y="2426"/>
                  </a:lnTo>
                  <a:lnTo>
                    <a:pt x="5765" y="2108"/>
                  </a:lnTo>
                  <a:lnTo>
                    <a:pt x="5527" y="1551"/>
                  </a:lnTo>
                  <a:lnTo>
                    <a:pt x="5288" y="1074"/>
                  </a:lnTo>
                  <a:lnTo>
                    <a:pt x="4970" y="637"/>
                  </a:lnTo>
                  <a:lnTo>
                    <a:pt x="4692" y="279"/>
                  </a:lnTo>
                  <a:lnTo>
                    <a:pt x="4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374125" y="2653225"/>
              <a:ext cx="136200" cy="282325"/>
            </a:xfrm>
            <a:custGeom>
              <a:avLst/>
              <a:gdLst/>
              <a:ahLst/>
              <a:cxnLst/>
              <a:rect l="l" t="t" r="r" b="b"/>
              <a:pathLst>
                <a:path w="5448" h="11293" extrusionOk="0">
                  <a:moveTo>
                    <a:pt x="1949" y="2863"/>
                  </a:moveTo>
                  <a:lnTo>
                    <a:pt x="2068" y="2982"/>
                  </a:lnTo>
                  <a:lnTo>
                    <a:pt x="2148" y="3102"/>
                  </a:lnTo>
                  <a:lnTo>
                    <a:pt x="2187" y="3261"/>
                  </a:lnTo>
                  <a:lnTo>
                    <a:pt x="2148" y="3420"/>
                  </a:lnTo>
                  <a:lnTo>
                    <a:pt x="2068" y="3579"/>
                  </a:lnTo>
                  <a:lnTo>
                    <a:pt x="1949" y="3658"/>
                  </a:lnTo>
                  <a:lnTo>
                    <a:pt x="1790" y="3698"/>
                  </a:lnTo>
                  <a:lnTo>
                    <a:pt x="1631" y="3658"/>
                  </a:lnTo>
                  <a:lnTo>
                    <a:pt x="1472" y="3579"/>
                  </a:lnTo>
                  <a:lnTo>
                    <a:pt x="1392" y="3420"/>
                  </a:lnTo>
                  <a:lnTo>
                    <a:pt x="1352" y="3261"/>
                  </a:lnTo>
                  <a:lnTo>
                    <a:pt x="1392" y="3102"/>
                  </a:lnTo>
                  <a:lnTo>
                    <a:pt x="1472" y="2982"/>
                  </a:lnTo>
                  <a:lnTo>
                    <a:pt x="1591" y="2903"/>
                  </a:lnTo>
                  <a:lnTo>
                    <a:pt x="1790" y="2863"/>
                  </a:lnTo>
                  <a:close/>
                  <a:moveTo>
                    <a:pt x="3261" y="5487"/>
                  </a:moveTo>
                  <a:lnTo>
                    <a:pt x="3380" y="5686"/>
                  </a:lnTo>
                  <a:lnTo>
                    <a:pt x="3539" y="5885"/>
                  </a:lnTo>
                  <a:lnTo>
                    <a:pt x="3658" y="6203"/>
                  </a:lnTo>
                  <a:lnTo>
                    <a:pt x="3778" y="6561"/>
                  </a:lnTo>
                  <a:lnTo>
                    <a:pt x="3857" y="6958"/>
                  </a:lnTo>
                  <a:lnTo>
                    <a:pt x="3857" y="7396"/>
                  </a:lnTo>
                  <a:lnTo>
                    <a:pt x="3857" y="7634"/>
                  </a:lnTo>
                  <a:lnTo>
                    <a:pt x="3817" y="7873"/>
                  </a:lnTo>
                  <a:lnTo>
                    <a:pt x="3619" y="7833"/>
                  </a:lnTo>
                  <a:lnTo>
                    <a:pt x="3420" y="7754"/>
                  </a:lnTo>
                  <a:lnTo>
                    <a:pt x="3181" y="7634"/>
                  </a:lnTo>
                  <a:lnTo>
                    <a:pt x="2863" y="7435"/>
                  </a:lnTo>
                  <a:lnTo>
                    <a:pt x="2545" y="7157"/>
                  </a:lnTo>
                  <a:lnTo>
                    <a:pt x="2187" y="6760"/>
                  </a:lnTo>
                  <a:lnTo>
                    <a:pt x="1790" y="6243"/>
                  </a:lnTo>
                  <a:lnTo>
                    <a:pt x="1909" y="6123"/>
                  </a:lnTo>
                  <a:lnTo>
                    <a:pt x="2227" y="5885"/>
                  </a:lnTo>
                  <a:lnTo>
                    <a:pt x="2426" y="5766"/>
                  </a:lnTo>
                  <a:lnTo>
                    <a:pt x="2704" y="5646"/>
                  </a:lnTo>
                  <a:lnTo>
                    <a:pt x="2983" y="5527"/>
                  </a:lnTo>
                  <a:lnTo>
                    <a:pt x="3261" y="5487"/>
                  </a:lnTo>
                  <a:close/>
                  <a:moveTo>
                    <a:pt x="2148" y="1"/>
                  </a:moveTo>
                  <a:lnTo>
                    <a:pt x="1829" y="120"/>
                  </a:lnTo>
                  <a:lnTo>
                    <a:pt x="1591" y="319"/>
                  </a:lnTo>
                  <a:lnTo>
                    <a:pt x="1472" y="438"/>
                  </a:lnTo>
                  <a:lnTo>
                    <a:pt x="1352" y="557"/>
                  </a:lnTo>
                  <a:lnTo>
                    <a:pt x="915" y="1352"/>
                  </a:lnTo>
                  <a:lnTo>
                    <a:pt x="557" y="2187"/>
                  </a:lnTo>
                  <a:lnTo>
                    <a:pt x="319" y="2943"/>
                  </a:lnTo>
                  <a:lnTo>
                    <a:pt x="160" y="3738"/>
                  </a:lnTo>
                  <a:lnTo>
                    <a:pt x="40" y="4493"/>
                  </a:lnTo>
                  <a:lnTo>
                    <a:pt x="1" y="5249"/>
                  </a:lnTo>
                  <a:lnTo>
                    <a:pt x="1" y="5964"/>
                  </a:lnTo>
                  <a:lnTo>
                    <a:pt x="80" y="6640"/>
                  </a:lnTo>
                  <a:lnTo>
                    <a:pt x="199" y="7276"/>
                  </a:lnTo>
                  <a:lnTo>
                    <a:pt x="319" y="7913"/>
                  </a:lnTo>
                  <a:lnTo>
                    <a:pt x="478" y="8509"/>
                  </a:lnTo>
                  <a:lnTo>
                    <a:pt x="676" y="9026"/>
                  </a:lnTo>
                  <a:lnTo>
                    <a:pt x="1034" y="9980"/>
                  </a:lnTo>
                  <a:lnTo>
                    <a:pt x="1392" y="10696"/>
                  </a:lnTo>
                  <a:lnTo>
                    <a:pt x="1591" y="10895"/>
                  </a:lnTo>
                  <a:lnTo>
                    <a:pt x="1790" y="11093"/>
                  </a:lnTo>
                  <a:lnTo>
                    <a:pt x="1989" y="11213"/>
                  </a:lnTo>
                  <a:lnTo>
                    <a:pt x="2267" y="11292"/>
                  </a:lnTo>
                  <a:lnTo>
                    <a:pt x="3539" y="11292"/>
                  </a:lnTo>
                  <a:lnTo>
                    <a:pt x="3817" y="11252"/>
                  </a:lnTo>
                  <a:lnTo>
                    <a:pt x="4056" y="11173"/>
                  </a:lnTo>
                  <a:lnTo>
                    <a:pt x="4255" y="11054"/>
                  </a:lnTo>
                  <a:lnTo>
                    <a:pt x="4454" y="10895"/>
                  </a:lnTo>
                  <a:lnTo>
                    <a:pt x="4613" y="10696"/>
                  </a:lnTo>
                  <a:lnTo>
                    <a:pt x="4732" y="10457"/>
                  </a:lnTo>
                  <a:lnTo>
                    <a:pt x="4970" y="9622"/>
                  </a:lnTo>
                  <a:lnTo>
                    <a:pt x="5209" y="8588"/>
                  </a:lnTo>
                  <a:lnTo>
                    <a:pt x="5289" y="7992"/>
                  </a:lnTo>
                  <a:lnTo>
                    <a:pt x="5368" y="7356"/>
                  </a:lnTo>
                  <a:lnTo>
                    <a:pt x="5448" y="6680"/>
                  </a:lnTo>
                  <a:lnTo>
                    <a:pt x="5448" y="6004"/>
                  </a:lnTo>
                  <a:lnTo>
                    <a:pt x="5408" y="5288"/>
                  </a:lnTo>
                  <a:lnTo>
                    <a:pt x="5328" y="4573"/>
                  </a:lnTo>
                  <a:lnTo>
                    <a:pt x="5209" y="3857"/>
                  </a:lnTo>
                  <a:lnTo>
                    <a:pt x="5010" y="3141"/>
                  </a:lnTo>
                  <a:lnTo>
                    <a:pt x="4732" y="2426"/>
                  </a:lnTo>
                  <a:lnTo>
                    <a:pt x="4414" y="1750"/>
                  </a:lnTo>
                  <a:lnTo>
                    <a:pt x="3976" y="1074"/>
                  </a:lnTo>
                  <a:lnTo>
                    <a:pt x="3460" y="398"/>
                  </a:lnTo>
                  <a:lnTo>
                    <a:pt x="3261" y="239"/>
                  </a:lnTo>
                  <a:lnTo>
                    <a:pt x="3022" y="80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418850" y="2790400"/>
              <a:ext cx="51725" cy="59650"/>
            </a:xfrm>
            <a:custGeom>
              <a:avLst/>
              <a:gdLst/>
              <a:ahLst/>
              <a:cxnLst/>
              <a:rect l="l" t="t" r="r" b="b"/>
              <a:pathLst>
                <a:path w="2069" h="2386" fill="none" extrusionOk="0">
                  <a:moveTo>
                    <a:pt x="2028" y="2386"/>
                  </a:moveTo>
                  <a:lnTo>
                    <a:pt x="2028" y="2386"/>
                  </a:lnTo>
                  <a:lnTo>
                    <a:pt x="1830" y="2346"/>
                  </a:lnTo>
                  <a:lnTo>
                    <a:pt x="1631" y="2267"/>
                  </a:lnTo>
                  <a:lnTo>
                    <a:pt x="1392" y="2147"/>
                  </a:lnTo>
                  <a:lnTo>
                    <a:pt x="1074" y="1948"/>
                  </a:lnTo>
                  <a:lnTo>
                    <a:pt x="756" y="1670"/>
                  </a:lnTo>
                  <a:lnTo>
                    <a:pt x="398" y="1273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20" y="636"/>
                  </a:lnTo>
                  <a:lnTo>
                    <a:pt x="438" y="398"/>
                  </a:lnTo>
                  <a:lnTo>
                    <a:pt x="637" y="279"/>
                  </a:lnTo>
                  <a:lnTo>
                    <a:pt x="915" y="159"/>
                  </a:lnTo>
                  <a:lnTo>
                    <a:pt x="1194" y="40"/>
                  </a:lnTo>
                  <a:lnTo>
                    <a:pt x="1472" y="0"/>
                  </a:lnTo>
                  <a:lnTo>
                    <a:pt x="1472" y="0"/>
                  </a:lnTo>
                  <a:lnTo>
                    <a:pt x="1591" y="199"/>
                  </a:lnTo>
                  <a:lnTo>
                    <a:pt x="1750" y="398"/>
                  </a:lnTo>
                  <a:lnTo>
                    <a:pt x="1869" y="716"/>
                  </a:lnTo>
                  <a:lnTo>
                    <a:pt x="1989" y="1074"/>
                  </a:lnTo>
                  <a:lnTo>
                    <a:pt x="2068" y="1471"/>
                  </a:lnTo>
                  <a:lnTo>
                    <a:pt x="2068" y="1909"/>
                  </a:lnTo>
                  <a:lnTo>
                    <a:pt x="2068" y="2147"/>
                  </a:lnTo>
                  <a:lnTo>
                    <a:pt x="2028" y="23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3407925" y="27248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835"/>
                  </a:moveTo>
                  <a:lnTo>
                    <a:pt x="438" y="835"/>
                  </a:lnTo>
                  <a:lnTo>
                    <a:pt x="279" y="795"/>
                  </a:lnTo>
                  <a:lnTo>
                    <a:pt x="120" y="716"/>
                  </a:lnTo>
                  <a:lnTo>
                    <a:pt x="40" y="55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0" y="239"/>
                  </a:lnTo>
                  <a:lnTo>
                    <a:pt x="120" y="119"/>
                  </a:lnTo>
                  <a:lnTo>
                    <a:pt x="239" y="4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97" y="0"/>
                  </a:lnTo>
                  <a:lnTo>
                    <a:pt x="716" y="119"/>
                  </a:lnTo>
                  <a:lnTo>
                    <a:pt x="796" y="239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796" y="557"/>
                  </a:lnTo>
                  <a:lnTo>
                    <a:pt x="716" y="716"/>
                  </a:lnTo>
                  <a:lnTo>
                    <a:pt x="597" y="79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438" y="8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3374125" y="2653225"/>
              <a:ext cx="136200" cy="282325"/>
            </a:xfrm>
            <a:custGeom>
              <a:avLst/>
              <a:gdLst/>
              <a:ahLst/>
              <a:cxnLst/>
              <a:rect l="l" t="t" r="r" b="b"/>
              <a:pathLst>
                <a:path w="5448" h="11293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148" y="1"/>
                  </a:lnTo>
                  <a:lnTo>
                    <a:pt x="1829" y="120"/>
                  </a:lnTo>
                  <a:lnTo>
                    <a:pt x="1591" y="319"/>
                  </a:lnTo>
                  <a:lnTo>
                    <a:pt x="1472" y="438"/>
                  </a:lnTo>
                  <a:lnTo>
                    <a:pt x="1352" y="557"/>
                  </a:lnTo>
                  <a:lnTo>
                    <a:pt x="1352" y="557"/>
                  </a:lnTo>
                  <a:lnTo>
                    <a:pt x="915" y="1352"/>
                  </a:lnTo>
                  <a:lnTo>
                    <a:pt x="557" y="2187"/>
                  </a:lnTo>
                  <a:lnTo>
                    <a:pt x="319" y="2943"/>
                  </a:lnTo>
                  <a:lnTo>
                    <a:pt x="160" y="3738"/>
                  </a:lnTo>
                  <a:lnTo>
                    <a:pt x="40" y="4493"/>
                  </a:lnTo>
                  <a:lnTo>
                    <a:pt x="1" y="5249"/>
                  </a:lnTo>
                  <a:lnTo>
                    <a:pt x="1" y="5964"/>
                  </a:lnTo>
                  <a:lnTo>
                    <a:pt x="80" y="6640"/>
                  </a:lnTo>
                  <a:lnTo>
                    <a:pt x="199" y="7276"/>
                  </a:lnTo>
                  <a:lnTo>
                    <a:pt x="319" y="7913"/>
                  </a:lnTo>
                  <a:lnTo>
                    <a:pt x="478" y="8509"/>
                  </a:lnTo>
                  <a:lnTo>
                    <a:pt x="676" y="9026"/>
                  </a:lnTo>
                  <a:lnTo>
                    <a:pt x="1034" y="9980"/>
                  </a:lnTo>
                  <a:lnTo>
                    <a:pt x="1392" y="10696"/>
                  </a:lnTo>
                  <a:lnTo>
                    <a:pt x="1392" y="10696"/>
                  </a:lnTo>
                  <a:lnTo>
                    <a:pt x="1591" y="10895"/>
                  </a:lnTo>
                  <a:lnTo>
                    <a:pt x="1591" y="10895"/>
                  </a:lnTo>
                  <a:lnTo>
                    <a:pt x="1790" y="11093"/>
                  </a:lnTo>
                  <a:lnTo>
                    <a:pt x="1989" y="11213"/>
                  </a:lnTo>
                  <a:lnTo>
                    <a:pt x="2267" y="11292"/>
                  </a:lnTo>
                  <a:lnTo>
                    <a:pt x="2545" y="11292"/>
                  </a:lnTo>
                  <a:lnTo>
                    <a:pt x="2545" y="11292"/>
                  </a:lnTo>
                  <a:lnTo>
                    <a:pt x="2585" y="11292"/>
                  </a:lnTo>
                  <a:lnTo>
                    <a:pt x="3539" y="11292"/>
                  </a:lnTo>
                  <a:lnTo>
                    <a:pt x="3539" y="11292"/>
                  </a:lnTo>
                  <a:lnTo>
                    <a:pt x="3817" y="11252"/>
                  </a:lnTo>
                  <a:lnTo>
                    <a:pt x="4056" y="11173"/>
                  </a:lnTo>
                  <a:lnTo>
                    <a:pt x="4255" y="11054"/>
                  </a:lnTo>
                  <a:lnTo>
                    <a:pt x="4454" y="10895"/>
                  </a:lnTo>
                  <a:lnTo>
                    <a:pt x="4454" y="10895"/>
                  </a:lnTo>
                  <a:lnTo>
                    <a:pt x="4613" y="10696"/>
                  </a:lnTo>
                  <a:lnTo>
                    <a:pt x="4732" y="10457"/>
                  </a:lnTo>
                  <a:lnTo>
                    <a:pt x="4732" y="10457"/>
                  </a:lnTo>
                  <a:lnTo>
                    <a:pt x="4970" y="9622"/>
                  </a:lnTo>
                  <a:lnTo>
                    <a:pt x="5209" y="8588"/>
                  </a:lnTo>
                  <a:lnTo>
                    <a:pt x="5289" y="7992"/>
                  </a:lnTo>
                  <a:lnTo>
                    <a:pt x="5368" y="7356"/>
                  </a:lnTo>
                  <a:lnTo>
                    <a:pt x="5448" y="6680"/>
                  </a:lnTo>
                  <a:lnTo>
                    <a:pt x="5448" y="6004"/>
                  </a:lnTo>
                  <a:lnTo>
                    <a:pt x="5408" y="5288"/>
                  </a:lnTo>
                  <a:lnTo>
                    <a:pt x="5328" y="4573"/>
                  </a:lnTo>
                  <a:lnTo>
                    <a:pt x="5209" y="3857"/>
                  </a:lnTo>
                  <a:lnTo>
                    <a:pt x="5010" y="3141"/>
                  </a:lnTo>
                  <a:lnTo>
                    <a:pt x="4732" y="2426"/>
                  </a:lnTo>
                  <a:lnTo>
                    <a:pt x="4414" y="1750"/>
                  </a:lnTo>
                  <a:lnTo>
                    <a:pt x="3976" y="1074"/>
                  </a:lnTo>
                  <a:lnTo>
                    <a:pt x="3460" y="398"/>
                  </a:lnTo>
                  <a:lnTo>
                    <a:pt x="3460" y="398"/>
                  </a:lnTo>
                  <a:lnTo>
                    <a:pt x="3261" y="239"/>
                  </a:lnTo>
                  <a:lnTo>
                    <a:pt x="3022" y="80"/>
                  </a:lnTo>
                  <a:lnTo>
                    <a:pt x="2744" y="1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3407925" y="27248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438" y="0"/>
                  </a:moveTo>
                  <a:lnTo>
                    <a:pt x="239" y="40"/>
                  </a:lnTo>
                  <a:lnTo>
                    <a:pt x="120" y="119"/>
                  </a:lnTo>
                  <a:lnTo>
                    <a:pt x="40" y="239"/>
                  </a:lnTo>
                  <a:lnTo>
                    <a:pt x="0" y="398"/>
                  </a:lnTo>
                  <a:lnTo>
                    <a:pt x="40" y="557"/>
                  </a:lnTo>
                  <a:lnTo>
                    <a:pt x="120" y="716"/>
                  </a:lnTo>
                  <a:lnTo>
                    <a:pt x="279" y="795"/>
                  </a:lnTo>
                  <a:lnTo>
                    <a:pt x="438" y="835"/>
                  </a:lnTo>
                  <a:lnTo>
                    <a:pt x="597" y="795"/>
                  </a:lnTo>
                  <a:lnTo>
                    <a:pt x="716" y="716"/>
                  </a:lnTo>
                  <a:lnTo>
                    <a:pt x="796" y="557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1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3407925" y="27248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239" y="40"/>
                  </a:lnTo>
                  <a:lnTo>
                    <a:pt x="120" y="119"/>
                  </a:lnTo>
                  <a:lnTo>
                    <a:pt x="40" y="239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0" y="557"/>
                  </a:lnTo>
                  <a:lnTo>
                    <a:pt x="120" y="716"/>
                  </a:lnTo>
                  <a:lnTo>
                    <a:pt x="279" y="79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597" y="795"/>
                  </a:lnTo>
                  <a:lnTo>
                    <a:pt x="716" y="716"/>
                  </a:lnTo>
                  <a:lnTo>
                    <a:pt x="796" y="557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19"/>
                  </a:lnTo>
                  <a:lnTo>
                    <a:pt x="597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3418850" y="2790400"/>
              <a:ext cx="51725" cy="59650"/>
            </a:xfrm>
            <a:custGeom>
              <a:avLst/>
              <a:gdLst/>
              <a:ahLst/>
              <a:cxnLst/>
              <a:rect l="l" t="t" r="r" b="b"/>
              <a:pathLst>
                <a:path w="2069" h="2386" extrusionOk="0">
                  <a:moveTo>
                    <a:pt x="1472" y="0"/>
                  </a:moveTo>
                  <a:lnTo>
                    <a:pt x="1194" y="40"/>
                  </a:lnTo>
                  <a:lnTo>
                    <a:pt x="915" y="159"/>
                  </a:lnTo>
                  <a:lnTo>
                    <a:pt x="637" y="279"/>
                  </a:lnTo>
                  <a:lnTo>
                    <a:pt x="438" y="398"/>
                  </a:lnTo>
                  <a:lnTo>
                    <a:pt x="120" y="636"/>
                  </a:lnTo>
                  <a:lnTo>
                    <a:pt x="1" y="756"/>
                  </a:lnTo>
                  <a:lnTo>
                    <a:pt x="398" y="1273"/>
                  </a:lnTo>
                  <a:lnTo>
                    <a:pt x="756" y="1670"/>
                  </a:lnTo>
                  <a:lnTo>
                    <a:pt x="1074" y="1948"/>
                  </a:lnTo>
                  <a:lnTo>
                    <a:pt x="1392" y="214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2028" y="2386"/>
                  </a:lnTo>
                  <a:lnTo>
                    <a:pt x="2068" y="2147"/>
                  </a:lnTo>
                  <a:lnTo>
                    <a:pt x="2068" y="1909"/>
                  </a:lnTo>
                  <a:lnTo>
                    <a:pt x="2068" y="1471"/>
                  </a:lnTo>
                  <a:lnTo>
                    <a:pt x="1989" y="1074"/>
                  </a:lnTo>
                  <a:lnTo>
                    <a:pt x="1869" y="716"/>
                  </a:lnTo>
                  <a:lnTo>
                    <a:pt x="1750" y="398"/>
                  </a:lnTo>
                  <a:lnTo>
                    <a:pt x="1591" y="199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3418850" y="2790400"/>
              <a:ext cx="51725" cy="59650"/>
            </a:xfrm>
            <a:custGeom>
              <a:avLst/>
              <a:gdLst/>
              <a:ahLst/>
              <a:cxnLst/>
              <a:rect l="l" t="t" r="r" b="b"/>
              <a:pathLst>
                <a:path w="2069" h="2386" fill="none" extrusionOk="0">
                  <a:moveTo>
                    <a:pt x="1472" y="0"/>
                  </a:moveTo>
                  <a:lnTo>
                    <a:pt x="1472" y="0"/>
                  </a:lnTo>
                  <a:lnTo>
                    <a:pt x="1194" y="40"/>
                  </a:lnTo>
                  <a:lnTo>
                    <a:pt x="915" y="159"/>
                  </a:lnTo>
                  <a:lnTo>
                    <a:pt x="637" y="279"/>
                  </a:lnTo>
                  <a:lnTo>
                    <a:pt x="438" y="398"/>
                  </a:lnTo>
                  <a:lnTo>
                    <a:pt x="120" y="63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398" y="1273"/>
                  </a:lnTo>
                  <a:lnTo>
                    <a:pt x="756" y="1670"/>
                  </a:lnTo>
                  <a:lnTo>
                    <a:pt x="1074" y="1948"/>
                  </a:lnTo>
                  <a:lnTo>
                    <a:pt x="1392" y="214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2028" y="2386"/>
                  </a:lnTo>
                  <a:lnTo>
                    <a:pt x="2028" y="2386"/>
                  </a:lnTo>
                  <a:lnTo>
                    <a:pt x="2068" y="2147"/>
                  </a:lnTo>
                  <a:lnTo>
                    <a:pt x="2068" y="1909"/>
                  </a:lnTo>
                  <a:lnTo>
                    <a:pt x="2068" y="1471"/>
                  </a:lnTo>
                  <a:lnTo>
                    <a:pt x="1989" y="1074"/>
                  </a:lnTo>
                  <a:lnTo>
                    <a:pt x="1869" y="716"/>
                  </a:lnTo>
                  <a:lnTo>
                    <a:pt x="1750" y="398"/>
                  </a:lnTo>
                  <a:lnTo>
                    <a:pt x="1591" y="199"/>
                  </a:lnTo>
                  <a:lnTo>
                    <a:pt x="1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3139550" y="2677075"/>
              <a:ext cx="126250" cy="107375"/>
            </a:xfrm>
            <a:custGeom>
              <a:avLst/>
              <a:gdLst/>
              <a:ahLst/>
              <a:cxnLst/>
              <a:rect l="l" t="t" r="r" b="b"/>
              <a:pathLst>
                <a:path w="5050" h="4295" extrusionOk="0">
                  <a:moveTo>
                    <a:pt x="1909" y="1"/>
                  </a:moveTo>
                  <a:lnTo>
                    <a:pt x="1630" y="200"/>
                  </a:lnTo>
                  <a:lnTo>
                    <a:pt x="1312" y="398"/>
                  </a:lnTo>
                  <a:lnTo>
                    <a:pt x="994" y="716"/>
                  </a:lnTo>
                  <a:lnTo>
                    <a:pt x="716" y="1074"/>
                  </a:lnTo>
                  <a:lnTo>
                    <a:pt x="438" y="1551"/>
                  </a:lnTo>
                  <a:lnTo>
                    <a:pt x="199" y="2068"/>
                  </a:lnTo>
                  <a:lnTo>
                    <a:pt x="120" y="2347"/>
                  </a:lnTo>
                  <a:lnTo>
                    <a:pt x="80" y="2665"/>
                  </a:lnTo>
                  <a:lnTo>
                    <a:pt x="40" y="2983"/>
                  </a:lnTo>
                  <a:lnTo>
                    <a:pt x="0" y="3340"/>
                  </a:lnTo>
                  <a:lnTo>
                    <a:pt x="318" y="3340"/>
                  </a:lnTo>
                  <a:lnTo>
                    <a:pt x="597" y="3261"/>
                  </a:lnTo>
                  <a:lnTo>
                    <a:pt x="994" y="3102"/>
                  </a:lnTo>
                  <a:lnTo>
                    <a:pt x="1432" y="2824"/>
                  </a:lnTo>
                  <a:lnTo>
                    <a:pt x="1869" y="2466"/>
                  </a:lnTo>
                  <a:lnTo>
                    <a:pt x="2147" y="2227"/>
                  </a:lnTo>
                  <a:lnTo>
                    <a:pt x="2386" y="1949"/>
                  </a:lnTo>
                  <a:lnTo>
                    <a:pt x="2624" y="1631"/>
                  </a:lnTo>
                  <a:lnTo>
                    <a:pt x="2863" y="1273"/>
                  </a:lnTo>
                  <a:lnTo>
                    <a:pt x="2982" y="1710"/>
                  </a:lnTo>
                  <a:lnTo>
                    <a:pt x="3102" y="2108"/>
                  </a:lnTo>
                  <a:lnTo>
                    <a:pt x="3221" y="2466"/>
                  </a:lnTo>
                  <a:lnTo>
                    <a:pt x="3380" y="2784"/>
                  </a:lnTo>
                  <a:lnTo>
                    <a:pt x="3658" y="3301"/>
                  </a:lnTo>
                  <a:lnTo>
                    <a:pt x="3976" y="3698"/>
                  </a:lnTo>
                  <a:lnTo>
                    <a:pt x="4294" y="3977"/>
                  </a:lnTo>
                  <a:lnTo>
                    <a:pt x="4533" y="4136"/>
                  </a:lnTo>
                  <a:lnTo>
                    <a:pt x="4771" y="4295"/>
                  </a:lnTo>
                  <a:lnTo>
                    <a:pt x="4891" y="3937"/>
                  </a:lnTo>
                  <a:lnTo>
                    <a:pt x="4970" y="3619"/>
                  </a:lnTo>
                  <a:lnTo>
                    <a:pt x="5010" y="3301"/>
                  </a:lnTo>
                  <a:lnTo>
                    <a:pt x="5050" y="3022"/>
                  </a:lnTo>
                  <a:lnTo>
                    <a:pt x="5050" y="2466"/>
                  </a:lnTo>
                  <a:lnTo>
                    <a:pt x="4970" y="1949"/>
                  </a:lnTo>
                  <a:lnTo>
                    <a:pt x="4851" y="1512"/>
                  </a:lnTo>
                  <a:lnTo>
                    <a:pt x="4652" y="1114"/>
                  </a:lnTo>
                  <a:lnTo>
                    <a:pt x="4493" y="756"/>
                  </a:lnTo>
                  <a:lnTo>
                    <a:pt x="4294" y="518"/>
                  </a:lnTo>
                  <a:lnTo>
                    <a:pt x="4016" y="637"/>
                  </a:lnTo>
                  <a:lnTo>
                    <a:pt x="3698" y="677"/>
                  </a:lnTo>
                  <a:lnTo>
                    <a:pt x="3459" y="637"/>
                  </a:lnTo>
                  <a:lnTo>
                    <a:pt x="2664" y="478"/>
                  </a:lnTo>
                  <a:lnTo>
                    <a:pt x="2426" y="438"/>
                  </a:lnTo>
                  <a:lnTo>
                    <a:pt x="2227" y="319"/>
                  </a:lnTo>
                  <a:lnTo>
                    <a:pt x="2028" y="160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3139550" y="2677075"/>
              <a:ext cx="126250" cy="107375"/>
            </a:xfrm>
            <a:custGeom>
              <a:avLst/>
              <a:gdLst/>
              <a:ahLst/>
              <a:cxnLst/>
              <a:rect l="l" t="t" r="r" b="b"/>
              <a:pathLst>
                <a:path w="5050" h="4295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30" y="200"/>
                  </a:lnTo>
                  <a:lnTo>
                    <a:pt x="1312" y="398"/>
                  </a:lnTo>
                  <a:lnTo>
                    <a:pt x="994" y="716"/>
                  </a:lnTo>
                  <a:lnTo>
                    <a:pt x="716" y="1074"/>
                  </a:lnTo>
                  <a:lnTo>
                    <a:pt x="438" y="1551"/>
                  </a:lnTo>
                  <a:lnTo>
                    <a:pt x="199" y="2068"/>
                  </a:lnTo>
                  <a:lnTo>
                    <a:pt x="120" y="2347"/>
                  </a:lnTo>
                  <a:lnTo>
                    <a:pt x="80" y="2665"/>
                  </a:lnTo>
                  <a:lnTo>
                    <a:pt x="40" y="2983"/>
                  </a:lnTo>
                  <a:lnTo>
                    <a:pt x="0" y="3340"/>
                  </a:lnTo>
                  <a:lnTo>
                    <a:pt x="0" y="3340"/>
                  </a:lnTo>
                  <a:lnTo>
                    <a:pt x="0" y="3340"/>
                  </a:lnTo>
                  <a:lnTo>
                    <a:pt x="0" y="3340"/>
                  </a:lnTo>
                  <a:lnTo>
                    <a:pt x="318" y="3340"/>
                  </a:lnTo>
                  <a:lnTo>
                    <a:pt x="597" y="3261"/>
                  </a:lnTo>
                  <a:lnTo>
                    <a:pt x="994" y="3102"/>
                  </a:lnTo>
                  <a:lnTo>
                    <a:pt x="1432" y="2824"/>
                  </a:lnTo>
                  <a:lnTo>
                    <a:pt x="1869" y="2466"/>
                  </a:lnTo>
                  <a:lnTo>
                    <a:pt x="2147" y="2227"/>
                  </a:lnTo>
                  <a:lnTo>
                    <a:pt x="2386" y="1949"/>
                  </a:lnTo>
                  <a:lnTo>
                    <a:pt x="2624" y="1631"/>
                  </a:lnTo>
                  <a:lnTo>
                    <a:pt x="2863" y="1273"/>
                  </a:lnTo>
                  <a:lnTo>
                    <a:pt x="2863" y="1273"/>
                  </a:lnTo>
                  <a:lnTo>
                    <a:pt x="2982" y="1710"/>
                  </a:lnTo>
                  <a:lnTo>
                    <a:pt x="3102" y="2108"/>
                  </a:lnTo>
                  <a:lnTo>
                    <a:pt x="3221" y="2466"/>
                  </a:lnTo>
                  <a:lnTo>
                    <a:pt x="3380" y="2784"/>
                  </a:lnTo>
                  <a:lnTo>
                    <a:pt x="3658" y="3301"/>
                  </a:lnTo>
                  <a:lnTo>
                    <a:pt x="3976" y="3698"/>
                  </a:lnTo>
                  <a:lnTo>
                    <a:pt x="4294" y="3977"/>
                  </a:lnTo>
                  <a:lnTo>
                    <a:pt x="4533" y="4136"/>
                  </a:lnTo>
                  <a:lnTo>
                    <a:pt x="4771" y="4295"/>
                  </a:lnTo>
                  <a:lnTo>
                    <a:pt x="4771" y="4295"/>
                  </a:lnTo>
                  <a:lnTo>
                    <a:pt x="4891" y="3937"/>
                  </a:lnTo>
                  <a:lnTo>
                    <a:pt x="4970" y="3619"/>
                  </a:lnTo>
                  <a:lnTo>
                    <a:pt x="5010" y="3301"/>
                  </a:lnTo>
                  <a:lnTo>
                    <a:pt x="5050" y="3022"/>
                  </a:lnTo>
                  <a:lnTo>
                    <a:pt x="5050" y="2466"/>
                  </a:lnTo>
                  <a:lnTo>
                    <a:pt x="4970" y="1949"/>
                  </a:lnTo>
                  <a:lnTo>
                    <a:pt x="4851" y="1512"/>
                  </a:lnTo>
                  <a:lnTo>
                    <a:pt x="4652" y="1114"/>
                  </a:lnTo>
                  <a:lnTo>
                    <a:pt x="4493" y="756"/>
                  </a:lnTo>
                  <a:lnTo>
                    <a:pt x="4294" y="518"/>
                  </a:lnTo>
                  <a:lnTo>
                    <a:pt x="4294" y="518"/>
                  </a:lnTo>
                  <a:lnTo>
                    <a:pt x="4016" y="637"/>
                  </a:lnTo>
                  <a:lnTo>
                    <a:pt x="3698" y="677"/>
                  </a:lnTo>
                  <a:lnTo>
                    <a:pt x="3698" y="677"/>
                  </a:lnTo>
                  <a:lnTo>
                    <a:pt x="3459" y="637"/>
                  </a:lnTo>
                  <a:lnTo>
                    <a:pt x="2664" y="478"/>
                  </a:lnTo>
                  <a:lnTo>
                    <a:pt x="2664" y="478"/>
                  </a:lnTo>
                  <a:lnTo>
                    <a:pt x="2426" y="438"/>
                  </a:lnTo>
                  <a:lnTo>
                    <a:pt x="2227" y="319"/>
                  </a:lnTo>
                  <a:lnTo>
                    <a:pt x="2028" y="160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3174325" y="2455425"/>
              <a:ext cx="118325" cy="238575"/>
            </a:xfrm>
            <a:custGeom>
              <a:avLst/>
              <a:gdLst/>
              <a:ahLst/>
              <a:cxnLst/>
              <a:rect l="l" t="t" r="r" b="b"/>
              <a:pathLst>
                <a:path w="4733" h="9543" extrusionOk="0">
                  <a:moveTo>
                    <a:pt x="2068" y="2267"/>
                  </a:moveTo>
                  <a:lnTo>
                    <a:pt x="2188" y="2306"/>
                  </a:lnTo>
                  <a:lnTo>
                    <a:pt x="2307" y="2426"/>
                  </a:lnTo>
                  <a:lnTo>
                    <a:pt x="2347" y="2545"/>
                  </a:lnTo>
                  <a:lnTo>
                    <a:pt x="2347" y="2664"/>
                  </a:lnTo>
                  <a:lnTo>
                    <a:pt x="2307" y="2784"/>
                  </a:lnTo>
                  <a:lnTo>
                    <a:pt x="2227" y="2903"/>
                  </a:lnTo>
                  <a:lnTo>
                    <a:pt x="2108" y="2943"/>
                  </a:lnTo>
                  <a:lnTo>
                    <a:pt x="1989" y="2982"/>
                  </a:lnTo>
                  <a:lnTo>
                    <a:pt x="1949" y="2943"/>
                  </a:lnTo>
                  <a:lnTo>
                    <a:pt x="1790" y="2903"/>
                  </a:lnTo>
                  <a:lnTo>
                    <a:pt x="1711" y="2823"/>
                  </a:lnTo>
                  <a:lnTo>
                    <a:pt x="1671" y="2704"/>
                  </a:lnTo>
                  <a:lnTo>
                    <a:pt x="1671" y="2545"/>
                  </a:lnTo>
                  <a:lnTo>
                    <a:pt x="1711" y="2426"/>
                  </a:lnTo>
                  <a:lnTo>
                    <a:pt x="1790" y="2346"/>
                  </a:lnTo>
                  <a:lnTo>
                    <a:pt x="1870" y="2267"/>
                  </a:lnTo>
                  <a:close/>
                  <a:moveTo>
                    <a:pt x="2824" y="4692"/>
                  </a:moveTo>
                  <a:lnTo>
                    <a:pt x="2903" y="4851"/>
                  </a:lnTo>
                  <a:lnTo>
                    <a:pt x="2983" y="5090"/>
                  </a:lnTo>
                  <a:lnTo>
                    <a:pt x="3023" y="5328"/>
                  </a:lnTo>
                  <a:lnTo>
                    <a:pt x="3062" y="5646"/>
                  </a:lnTo>
                  <a:lnTo>
                    <a:pt x="3062" y="6004"/>
                  </a:lnTo>
                  <a:lnTo>
                    <a:pt x="3023" y="6362"/>
                  </a:lnTo>
                  <a:lnTo>
                    <a:pt x="2864" y="6759"/>
                  </a:lnTo>
                  <a:lnTo>
                    <a:pt x="2744" y="6680"/>
                  </a:lnTo>
                  <a:lnTo>
                    <a:pt x="2585" y="6600"/>
                  </a:lnTo>
                  <a:lnTo>
                    <a:pt x="2386" y="6441"/>
                  </a:lnTo>
                  <a:lnTo>
                    <a:pt x="2188" y="6243"/>
                  </a:lnTo>
                  <a:lnTo>
                    <a:pt x="1949" y="5925"/>
                  </a:lnTo>
                  <a:lnTo>
                    <a:pt x="1711" y="5567"/>
                  </a:lnTo>
                  <a:lnTo>
                    <a:pt x="1512" y="5050"/>
                  </a:lnTo>
                  <a:lnTo>
                    <a:pt x="1591" y="5010"/>
                  </a:lnTo>
                  <a:lnTo>
                    <a:pt x="1830" y="4891"/>
                  </a:lnTo>
                  <a:lnTo>
                    <a:pt x="2227" y="4732"/>
                  </a:lnTo>
                  <a:lnTo>
                    <a:pt x="2426" y="4692"/>
                  </a:lnTo>
                  <a:close/>
                  <a:moveTo>
                    <a:pt x="2903" y="0"/>
                  </a:moveTo>
                  <a:lnTo>
                    <a:pt x="2665" y="40"/>
                  </a:lnTo>
                  <a:lnTo>
                    <a:pt x="2466" y="80"/>
                  </a:lnTo>
                  <a:lnTo>
                    <a:pt x="2307" y="199"/>
                  </a:lnTo>
                  <a:lnTo>
                    <a:pt x="2108" y="319"/>
                  </a:lnTo>
                  <a:lnTo>
                    <a:pt x="1631" y="915"/>
                  </a:lnTo>
                  <a:lnTo>
                    <a:pt x="1194" y="1511"/>
                  </a:lnTo>
                  <a:lnTo>
                    <a:pt x="836" y="2108"/>
                  </a:lnTo>
                  <a:lnTo>
                    <a:pt x="558" y="2704"/>
                  </a:lnTo>
                  <a:lnTo>
                    <a:pt x="359" y="3300"/>
                  </a:lnTo>
                  <a:lnTo>
                    <a:pt x="200" y="3937"/>
                  </a:lnTo>
                  <a:lnTo>
                    <a:pt x="80" y="4493"/>
                  </a:lnTo>
                  <a:lnTo>
                    <a:pt x="41" y="5090"/>
                  </a:lnTo>
                  <a:lnTo>
                    <a:pt x="1" y="5646"/>
                  </a:lnTo>
                  <a:lnTo>
                    <a:pt x="1" y="6163"/>
                  </a:lnTo>
                  <a:lnTo>
                    <a:pt x="41" y="6680"/>
                  </a:lnTo>
                  <a:lnTo>
                    <a:pt x="80" y="7157"/>
                  </a:lnTo>
                  <a:lnTo>
                    <a:pt x="239" y="7992"/>
                  </a:lnTo>
                  <a:lnTo>
                    <a:pt x="399" y="8628"/>
                  </a:lnTo>
                  <a:lnTo>
                    <a:pt x="518" y="8867"/>
                  </a:lnTo>
                  <a:lnTo>
                    <a:pt x="637" y="9026"/>
                  </a:lnTo>
                  <a:lnTo>
                    <a:pt x="836" y="9185"/>
                  </a:lnTo>
                  <a:lnTo>
                    <a:pt x="1035" y="9304"/>
                  </a:lnTo>
                  <a:lnTo>
                    <a:pt x="1273" y="9344"/>
                  </a:lnTo>
                  <a:lnTo>
                    <a:pt x="2068" y="9503"/>
                  </a:lnTo>
                  <a:lnTo>
                    <a:pt x="2307" y="9543"/>
                  </a:lnTo>
                  <a:lnTo>
                    <a:pt x="2625" y="9503"/>
                  </a:lnTo>
                  <a:lnTo>
                    <a:pt x="2903" y="9384"/>
                  </a:lnTo>
                  <a:lnTo>
                    <a:pt x="3062" y="9225"/>
                  </a:lnTo>
                  <a:lnTo>
                    <a:pt x="3182" y="9066"/>
                  </a:lnTo>
                  <a:lnTo>
                    <a:pt x="3540" y="8390"/>
                  </a:lnTo>
                  <a:lnTo>
                    <a:pt x="3897" y="7594"/>
                  </a:lnTo>
                  <a:lnTo>
                    <a:pt x="4096" y="7117"/>
                  </a:lnTo>
                  <a:lnTo>
                    <a:pt x="4255" y="6600"/>
                  </a:lnTo>
                  <a:lnTo>
                    <a:pt x="4414" y="6044"/>
                  </a:lnTo>
                  <a:lnTo>
                    <a:pt x="4534" y="5487"/>
                  </a:lnTo>
                  <a:lnTo>
                    <a:pt x="4653" y="4931"/>
                  </a:lnTo>
                  <a:lnTo>
                    <a:pt x="4693" y="4294"/>
                  </a:lnTo>
                  <a:lnTo>
                    <a:pt x="4732" y="3698"/>
                  </a:lnTo>
                  <a:lnTo>
                    <a:pt x="4693" y="3062"/>
                  </a:lnTo>
                  <a:lnTo>
                    <a:pt x="4573" y="2426"/>
                  </a:lnTo>
                  <a:lnTo>
                    <a:pt x="4414" y="1790"/>
                  </a:lnTo>
                  <a:lnTo>
                    <a:pt x="4215" y="1193"/>
                  </a:lnTo>
                  <a:lnTo>
                    <a:pt x="3897" y="557"/>
                  </a:lnTo>
                  <a:lnTo>
                    <a:pt x="3699" y="319"/>
                  </a:lnTo>
                  <a:lnTo>
                    <a:pt x="3460" y="159"/>
                  </a:lnTo>
                  <a:lnTo>
                    <a:pt x="3182" y="40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3212100" y="2572725"/>
              <a:ext cx="38800" cy="51700"/>
            </a:xfrm>
            <a:custGeom>
              <a:avLst/>
              <a:gdLst/>
              <a:ahLst/>
              <a:cxnLst/>
              <a:rect l="l" t="t" r="r" b="b"/>
              <a:pathLst>
                <a:path w="1552" h="2068" fill="none" extrusionOk="0">
                  <a:moveTo>
                    <a:pt x="1353" y="2067"/>
                  </a:moveTo>
                  <a:lnTo>
                    <a:pt x="1353" y="2067"/>
                  </a:lnTo>
                  <a:lnTo>
                    <a:pt x="1233" y="1988"/>
                  </a:lnTo>
                  <a:lnTo>
                    <a:pt x="1074" y="1908"/>
                  </a:lnTo>
                  <a:lnTo>
                    <a:pt x="875" y="1749"/>
                  </a:lnTo>
                  <a:lnTo>
                    <a:pt x="677" y="1551"/>
                  </a:lnTo>
                  <a:lnTo>
                    <a:pt x="438" y="1233"/>
                  </a:lnTo>
                  <a:lnTo>
                    <a:pt x="200" y="875"/>
                  </a:lnTo>
                  <a:lnTo>
                    <a:pt x="1" y="358"/>
                  </a:lnTo>
                  <a:lnTo>
                    <a:pt x="1" y="358"/>
                  </a:lnTo>
                  <a:lnTo>
                    <a:pt x="80" y="318"/>
                  </a:lnTo>
                  <a:lnTo>
                    <a:pt x="319" y="199"/>
                  </a:lnTo>
                  <a:lnTo>
                    <a:pt x="716" y="40"/>
                  </a:lnTo>
                  <a:lnTo>
                    <a:pt x="915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92" y="159"/>
                  </a:lnTo>
                  <a:lnTo>
                    <a:pt x="1472" y="398"/>
                  </a:lnTo>
                  <a:lnTo>
                    <a:pt x="1512" y="636"/>
                  </a:lnTo>
                  <a:lnTo>
                    <a:pt x="1551" y="954"/>
                  </a:lnTo>
                  <a:lnTo>
                    <a:pt x="1551" y="1312"/>
                  </a:lnTo>
                  <a:lnTo>
                    <a:pt x="1512" y="1670"/>
                  </a:lnTo>
                  <a:lnTo>
                    <a:pt x="1353" y="2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3216075" y="2512075"/>
              <a:ext cx="16925" cy="17925"/>
            </a:xfrm>
            <a:custGeom>
              <a:avLst/>
              <a:gdLst/>
              <a:ahLst/>
              <a:cxnLst/>
              <a:rect l="l" t="t" r="r" b="b"/>
              <a:pathLst>
                <a:path w="677" h="717" fill="none" extrusionOk="0">
                  <a:moveTo>
                    <a:pt x="319" y="716"/>
                  </a:moveTo>
                  <a:lnTo>
                    <a:pt x="319" y="716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120" y="637"/>
                  </a:lnTo>
                  <a:lnTo>
                    <a:pt x="41" y="557"/>
                  </a:lnTo>
                  <a:lnTo>
                    <a:pt x="1" y="438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41" y="160"/>
                  </a:lnTo>
                  <a:lnTo>
                    <a:pt x="120" y="80"/>
                  </a:lnTo>
                  <a:lnTo>
                    <a:pt x="200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8" y="40"/>
                  </a:lnTo>
                  <a:lnTo>
                    <a:pt x="637" y="160"/>
                  </a:lnTo>
                  <a:lnTo>
                    <a:pt x="677" y="279"/>
                  </a:lnTo>
                  <a:lnTo>
                    <a:pt x="677" y="398"/>
                  </a:lnTo>
                  <a:lnTo>
                    <a:pt x="677" y="398"/>
                  </a:lnTo>
                  <a:lnTo>
                    <a:pt x="637" y="518"/>
                  </a:lnTo>
                  <a:lnTo>
                    <a:pt x="557" y="637"/>
                  </a:lnTo>
                  <a:lnTo>
                    <a:pt x="438" y="677"/>
                  </a:lnTo>
                  <a:lnTo>
                    <a:pt x="319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3174325" y="2455425"/>
              <a:ext cx="118325" cy="238575"/>
            </a:xfrm>
            <a:custGeom>
              <a:avLst/>
              <a:gdLst/>
              <a:ahLst/>
              <a:cxnLst/>
              <a:rect l="l" t="t" r="r" b="b"/>
              <a:pathLst>
                <a:path w="4733" h="9543" fill="none" extrusionOk="0">
                  <a:moveTo>
                    <a:pt x="2903" y="0"/>
                  </a:moveTo>
                  <a:lnTo>
                    <a:pt x="2903" y="0"/>
                  </a:lnTo>
                  <a:lnTo>
                    <a:pt x="2665" y="40"/>
                  </a:lnTo>
                  <a:lnTo>
                    <a:pt x="2466" y="80"/>
                  </a:lnTo>
                  <a:lnTo>
                    <a:pt x="2307" y="199"/>
                  </a:lnTo>
                  <a:lnTo>
                    <a:pt x="2108" y="319"/>
                  </a:lnTo>
                  <a:lnTo>
                    <a:pt x="2108" y="319"/>
                  </a:lnTo>
                  <a:lnTo>
                    <a:pt x="1631" y="915"/>
                  </a:lnTo>
                  <a:lnTo>
                    <a:pt x="1194" y="1511"/>
                  </a:lnTo>
                  <a:lnTo>
                    <a:pt x="836" y="2108"/>
                  </a:lnTo>
                  <a:lnTo>
                    <a:pt x="558" y="2704"/>
                  </a:lnTo>
                  <a:lnTo>
                    <a:pt x="359" y="3300"/>
                  </a:lnTo>
                  <a:lnTo>
                    <a:pt x="200" y="3937"/>
                  </a:lnTo>
                  <a:lnTo>
                    <a:pt x="80" y="4493"/>
                  </a:lnTo>
                  <a:lnTo>
                    <a:pt x="41" y="5090"/>
                  </a:lnTo>
                  <a:lnTo>
                    <a:pt x="1" y="5646"/>
                  </a:lnTo>
                  <a:lnTo>
                    <a:pt x="1" y="6163"/>
                  </a:lnTo>
                  <a:lnTo>
                    <a:pt x="41" y="6680"/>
                  </a:lnTo>
                  <a:lnTo>
                    <a:pt x="80" y="7157"/>
                  </a:lnTo>
                  <a:lnTo>
                    <a:pt x="239" y="7992"/>
                  </a:lnTo>
                  <a:lnTo>
                    <a:pt x="399" y="8628"/>
                  </a:lnTo>
                  <a:lnTo>
                    <a:pt x="399" y="8628"/>
                  </a:lnTo>
                  <a:lnTo>
                    <a:pt x="518" y="8867"/>
                  </a:lnTo>
                  <a:lnTo>
                    <a:pt x="518" y="8867"/>
                  </a:lnTo>
                  <a:lnTo>
                    <a:pt x="637" y="9026"/>
                  </a:lnTo>
                  <a:lnTo>
                    <a:pt x="836" y="9185"/>
                  </a:lnTo>
                  <a:lnTo>
                    <a:pt x="1035" y="9304"/>
                  </a:lnTo>
                  <a:lnTo>
                    <a:pt x="1273" y="9344"/>
                  </a:lnTo>
                  <a:lnTo>
                    <a:pt x="2068" y="9503"/>
                  </a:lnTo>
                  <a:lnTo>
                    <a:pt x="2068" y="9503"/>
                  </a:lnTo>
                  <a:lnTo>
                    <a:pt x="2307" y="9543"/>
                  </a:lnTo>
                  <a:lnTo>
                    <a:pt x="2307" y="9543"/>
                  </a:lnTo>
                  <a:lnTo>
                    <a:pt x="2625" y="9503"/>
                  </a:lnTo>
                  <a:lnTo>
                    <a:pt x="2903" y="9384"/>
                  </a:lnTo>
                  <a:lnTo>
                    <a:pt x="2903" y="9384"/>
                  </a:lnTo>
                  <a:lnTo>
                    <a:pt x="3062" y="9225"/>
                  </a:lnTo>
                  <a:lnTo>
                    <a:pt x="3182" y="9066"/>
                  </a:lnTo>
                  <a:lnTo>
                    <a:pt x="3182" y="9066"/>
                  </a:lnTo>
                  <a:lnTo>
                    <a:pt x="3540" y="8390"/>
                  </a:lnTo>
                  <a:lnTo>
                    <a:pt x="3897" y="7594"/>
                  </a:lnTo>
                  <a:lnTo>
                    <a:pt x="4096" y="7117"/>
                  </a:lnTo>
                  <a:lnTo>
                    <a:pt x="4255" y="6600"/>
                  </a:lnTo>
                  <a:lnTo>
                    <a:pt x="4414" y="6044"/>
                  </a:lnTo>
                  <a:lnTo>
                    <a:pt x="4534" y="5487"/>
                  </a:lnTo>
                  <a:lnTo>
                    <a:pt x="4653" y="4931"/>
                  </a:lnTo>
                  <a:lnTo>
                    <a:pt x="4693" y="4294"/>
                  </a:lnTo>
                  <a:lnTo>
                    <a:pt x="4732" y="3698"/>
                  </a:lnTo>
                  <a:lnTo>
                    <a:pt x="4693" y="3062"/>
                  </a:lnTo>
                  <a:lnTo>
                    <a:pt x="4573" y="2426"/>
                  </a:lnTo>
                  <a:lnTo>
                    <a:pt x="4414" y="1790"/>
                  </a:lnTo>
                  <a:lnTo>
                    <a:pt x="4215" y="1193"/>
                  </a:lnTo>
                  <a:lnTo>
                    <a:pt x="3897" y="557"/>
                  </a:lnTo>
                  <a:lnTo>
                    <a:pt x="3897" y="557"/>
                  </a:lnTo>
                  <a:lnTo>
                    <a:pt x="3699" y="319"/>
                  </a:lnTo>
                  <a:lnTo>
                    <a:pt x="3460" y="159"/>
                  </a:lnTo>
                  <a:lnTo>
                    <a:pt x="3182" y="40"/>
                  </a:lnTo>
                  <a:lnTo>
                    <a:pt x="2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3216075" y="2512075"/>
              <a:ext cx="16925" cy="17925"/>
            </a:xfrm>
            <a:custGeom>
              <a:avLst/>
              <a:gdLst/>
              <a:ahLst/>
              <a:cxnLst/>
              <a:rect l="l" t="t" r="r" b="b"/>
              <a:pathLst>
                <a:path w="677" h="717" extrusionOk="0">
                  <a:moveTo>
                    <a:pt x="200" y="1"/>
                  </a:moveTo>
                  <a:lnTo>
                    <a:pt x="12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41" y="557"/>
                  </a:lnTo>
                  <a:lnTo>
                    <a:pt x="120" y="637"/>
                  </a:lnTo>
                  <a:lnTo>
                    <a:pt x="279" y="677"/>
                  </a:lnTo>
                  <a:lnTo>
                    <a:pt x="319" y="716"/>
                  </a:lnTo>
                  <a:lnTo>
                    <a:pt x="438" y="677"/>
                  </a:lnTo>
                  <a:lnTo>
                    <a:pt x="557" y="637"/>
                  </a:lnTo>
                  <a:lnTo>
                    <a:pt x="637" y="518"/>
                  </a:lnTo>
                  <a:lnTo>
                    <a:pt x="677" y="398"/>
                  </a:lnTo>
                  <a:lnTo>
                    <a:pt x="677" y="279"/>
                  </a:lnTo>
                  <a:lnTo>
                    <a:pt x="637" y="160"/>
                  </a:lnTo>
                  <a:lnTo>
                    <a:pt x="518" y="4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3216075" y="2512075"/>
              <a:ext cx="16925" cy="17925"/>
            </a:xfrm>
            <a:custGeom>
              <a:avLst/>
              <a:gdLst/>
              <a:ahLst/>
              <a:cxnLst/>
              <a:rect l="l" t="t" r="r" b="b"/>
              <a:pathLst>
                <a:path w="677" h="717" fill="none" extrusionOk="0">
                  <a:moveTo>
                    <a:pt x="319" y="1"/>
                  </a:moveTo>
                  <a:lnTo>
                    <a:pt x="319" y="1"/>
                  </a:lnTo>
                  <a:lnTo>
                    <a:pt x="200" y="1"/>
                  </a:lnTo>
                  <a:lnTo>
                    <a:pt x="12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41" y="557"/>
                  </a:lnTo>
                  <a:lnTo>
                    <a:pt x="120" y="637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319" y="716"/>
                  </a:lnTo>
                  <a:lnTo>
                    <a:pt x="319" y="716"/>
                  </a:lnTo>
                  <a:lnTo>
                    <a:pt x="438" y="677"/>
                  </a:lnTo>
                  <a:lnTo>
                    <a:pt x="557" y="637"/>
                  </a:lnTo>
                  <a:lnTo>
                    <a:pt x="637" y="518"/>
                  </a:lnTo>
                  <a:lnTo>
                    <a:pt x="677" y="398"/>
                  </a:lnTo>
                  <a:lnTo>
                    <a:pt x="677" y="398"/>
                  </a:lnTo>
                  <a:lnTo>
                    <a:pt x="677" y="279"/>
                  </a:lnTo>
                  <a:lnTo>
                    <a:pt x="637" y="160"/>
                  </a:lnTo>
                  <a:lnTo>
                    <a:pt x="518" y="40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3212100" y="2572725"/>
              <a:ext cx="38800" cy="51700"/>
            </a:xfrm>
            <a:custGeom>
              <a:avLst/>
              <a:gdLst/>
              <a:ahLst/>
              <a:cxnLst/>
              <a:rect l="l" t="t" r="r" b="b"/>
              <a:pathLst>
                <a:path w="1552" h="2068" extrusionOk="0">
                  <a:moveTo>
                    <a:pt x="915" y="0"/>
                  </a:moveTo>
                  <a:lnTo>
                    <a:pt x="716" y="40"/>
                  </a:lnTo>
                  <a:lnTo>
                    <a:pt x="319" y="199"/>
                  </a:lnTo>
                  <a:lnTo>
                    <a:pt x="80" y="318"/>
                  </a:lnTo>
                  <a:lnTo>
                    <a:pt x="1" y="358"/>
                  </a:lnTo>
                  <a:lnTo>
                    <a:pt x="200" y="875"/>
                  </a:lnTo>
                  <a:lnTo>
                    <a:pt x="438" y="1233"/>
                  </a:lnTo>
                  <a:lnTo>
                    <a:pt x="677" y="1551"/>
                  </a:lnTo>
                  <a:lnTo>
                    <a:pt x="875" y="1749"/>
                  </a:lnTo>
                  <a:lnTo>
                    <a:pt x="1074" y="1908"/>
                  </a:lnTo>
                  <a:lnTo>
                    <a:pt x="1233" y="1988"/>
                  </a:lnTo>
                  <a:lnTo>
                    <a:pt x="1353" y="2067"/>
                  </a:lnTo>
                  <a:lnTo>
                    <a:pt x="1512" y="1670"/>
                  </a:lnTo>
                  <a:lnTo>
                    <a:pt x="1551" y="1312"/>
                  </a:lnTo>
                  <a:lnTo>
                    <a:pt x="1551" y="954"/>
                  </a:lnTo>
                  <a:lnTo>
                    <a:pt x="1512" y="636"/>
                  </a:lnTo>
                  <a:lnTo>
                    <a:pt x="1472" y="398"/>
                  </a:lnTo>
                  <a:lnTo>
                    <a:pt x="1392" y="159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3212100" y="2572725"/>
              <a:ext cx="38800" cy="51700"/>
            </a:xfrm>
            <a:custGeom>
              <a:avLst/>
              <a:gdLst/>
              <a:ahLst/>
              <a:cxnLst/>
              <a:rect l="l" t="t" r="r" b="b"/>
              <a:pathLst>
                <a:path w="1552" h="2068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915" y="0"/>
                  </a:lnTo>
                  <a:lnTo>
                    <a:pt x="716" y="40"/>
                  </a:lnTo>
                  <a:lnTo>
                    <a:pt x="319" y="199"/>
                  </a:lnTo>
                  <a:lnTo>
                    <a:pt x="80" y="318"/>
                  </a:lnTo>
                  <a:lnTo>
                    <a:pt x="1" y="358"/>
                  </a:lnTo>
                  <a:lnTo>
                    <a:pt x="1" y="358"/>
                  </a:lnTo>
                  <a:lnTo>
                    <a:pt x="200" y="875"/>
                  </a:lnTo>
                  <a:lnTo>
                    <a:pt x="438" y="1233"/>
                  </a:lnTo>
                  <a:lnTo>
                    <a:pt x="677" y="1551"/>
                  </a:lnTo>
                  <a:lnTo>
                    <a:pt x="875" y="1749"/>
                  </a:lnTo>
                  <a:lnTo>
                    <a:pt x="1074" y="1908"/>
                  </a:lnTo>
                  <a:lnTo>
                    <a:pt x="1233" y="1988"/>
                  </a:lnTo>
                  <a:lnTo>
                    <a:pt x="1353" y="2067"/>
                  </a:lnTo>
                  <a:lnTo>
                    <a:pt x="1353" y="2067"/>
                  </a:lnTo>
                  <a:lnTo>
                    <a:pt x="1512" y="1670"/>
                  </a:lnTo>
                  <a:lnTo>
                    <a:pt x="1551" y="1312"/>
                  </a:lnTo>
                  <a:lnTo>
                    <a:pt x="1551" y="954"/>
                  </a:lnTo>
                  <a:lnTo>
                    <a:pt x="1512" y="636"/>
                  </a:lnTo>
                  <a:lnTo>
                    <a:pt x="1472" y="398"/>
                  </a:lnTo>
                  <a:lnTo>
                    <a:pt x="1392" y="159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2963600" y="1727825"/>
              <a:ext cx="165050" cy="161050"/>
            </a:xfrm>
            <a:custGeom>
              <a:avLst/>
              <a:gdLst/>
              <a:ahLst/>
              <a:cxnLst/>
              <a:rect l="l" t="t" r="r" b="b"/>
              <a:pathLst>
                <a:path w="6602" h="6442" extrusionOk="0">
                  <a:moveTo>
                    <a:pt x="2824" y="1"/>
                  </a:moveTo>
                  <a:lnTo>
                    <a:pt x="2744" y="239"/>
                  </a:lnTo>
                  <a:lnTo>
                    <a:pt x="2585" y="478"/>
                  </a:lnTo>
                  <a:lnTo>
                    <a:pt x="2426" y="716"/>
                  </a:lnTo>
                  <a:lnTo>
                    <a:pt x="2188" y="875"/>
                  </a:lnTo>
                  <a:lnTo>
                    <a:pt x="1313" y="1432"/>
                  </a:lnTo>
                  <a:lnTo>
                    <a:pt x="1114" y="1551"/>
                  </a:lnTo>
                  <a:lnTo>
                    <a:pt x="915" y="1631"/>
                  </a:lnTo>
                  <a:lnTo>
                    <a:pt x="717" y="1671"/>
                  </a:lnTo>
                  <a:lnTo>
                    <a:pt x="518" y="1710"/>
                  </a:lnTo>
                  <a:lnTo>
                    <a:pt x="200" y="1671"/>
                  </a:lnTo>
                  <a:lnTo>
                    <a:pt x="80" y="2068"/>
                  </a:lnTo>
                  <a:lnTo>
                    <a:pt x="1" y="2545"/>
                  </a:lnTo>
                  <a:lnTo>
                    <a:pt x="1" y="3102"/>
                  </a:lnTo>
                  <a:lnTo>
                    <a:pt x="41" y="3738"/>
                  </a:lnTo>
                  <a:lnTo>
                    <a:pt x="120" y="4056"/>
                  </a:lnTo>
                  <a:lnTo>
                    <a:pt x="200" y="4374"/>
                  </a:lnTo>
                  <a:lnTo>
                    <a:pt x="319" y="4732"/>
                  </a:lnTo>
                  <a:lnTo>
                    <a:pt x="438" y="5050"/>
                  </a:lnTo>
                  <a:lnTo>
                    <a:pt x="637" y="5408"/>
                  </a:lnTo>
                  <a:lnTo>
                    <a:pt x="836" y="5766"/>
                  </a:lnTo>
                  <a:lnTo>
                    <a:pt x="1114" y="6084"/>
                  </a:lnTo>
                  <a:lnTo>
                    <a:pt x="1432" y="6442"/>
                  </a:lnTo>
                  <a:lnTo>
                    <a:pt x="1631" y="6203"/>
                  </a:lnTo>
                  <a:lnTo>
                    <a:pt x="1830" y="5845"/>
                  </a:lnTo>
                  <a:lnTo>
                    <a:pt x="2068" y="5368"/>
                  </a:lnTo>
                  <a:lnTo>
                    <a:pt x="2148" y="5090"/>
                  </a:lnTo>
                  <a:lnTo>
                    <a:pt x="2227" y="4772"/>
                  </a:lnTo>
                  <a:lnTo>
                    <a:pt x="2307" y="4374"/>
                  </a:lnTo>
                  <a:lnTo>
                    <a:pt x="2347" y="3977"/>
                  </a:lnTo>
                  <a:lnTo>
                    <a:pt x="2387" y="3539"/>
                  </a:lnTo>
                  <a:lnTo>
                    <a:pt x="2347" y="3062"/>
                  </a:lnTo>
                  <a:lnTo>
                    <a:pt x="2307" y="2506"/>
                  </a:lnTo>
                  <a:lnTo>
                    <a:pt x="2188" y="1949"/>
                  </a:lnTo>
                  <a:lnTo>
                    <a:pt x="2188" y="1949"/>
                  </a:lnTo>
                  <a:lnTo>
                    <a:pt x="2744" y="2307"/>
                  </a:lnTo>
                  <a:lnTo>
                    <a:pt x="3221" y="2585"/>
                  </a:lnTo>
                  <a:lnTo>
                    <a:pt x="3699" y="2784"/>
                  </a:lnTo>
                  <a:lnTo>
                    <a:pt x="4136" y="2983"/>
                  </a:lnTo>
                  <a:lnTo>
                    <a:pt x="4573" y="3102"/>
                  </a:lnTo>
                  <a:lnTo>
                    <a:pt x="4931" y="3142"/>
                  </a:lnTo>
                  <a:lnTo>
                    <a:pt x="5289" y="3181"/>
                  </a:lnTo>
                  <a:lnTo>
                    <a:pt x="5607" y="3221"/>
                  </a:lnTo>
                  <a:lnTo>
                    <a:pt x="6044" y="3181"/>
                  </a:lnTo>
                  <a:lnTo>
                    <a:pt x="6362" y="3142"/>
                  </a:lnTo>
                  <a:lnTo>
                    <a:pt x="6601" y="3062"/>
                  </a:lnTo>
                  <a:lnTo>
                    <a:pt x="6442" y="2665"/>
                  </a:lnTo>
                  <a:lnTo>
                    <a:pt x="6243" y="2267"/>
                  </a:lnTo>
                  <a:lnTo>
                    <a:pt x="6005" y="1949"/>
                  </a:lnTo>
                  <a:lnTo>
                    <a:pt x="5766" y="1631"/>
                  </a:lnTo>
                  <a:lnTo>
                    <a:pt x="5528" y="1353"/>
                  </a:lnTo>
                  <a:lnTo>
                    <a:pt x="5249" y="1114"/>
                  </a:lnTo>
                  <a:lnTo>
                    <a:pt x="5011" y="915"/>
                  </a:lnTo>
                  <a:lnTo>
                    <a:pt x="4732" y="756"/>
                  </a:lnTo>
                  <a:lnTo>
                    <a:pt x="4215" y="438"/>
                  </a:lnTo>
                  <a:lnTo>
                    <a:pt x="3699" y="239"/>
                  </a:lnTo>
                  <a:lnTo>
                    <a:pt x="3221" y="80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2963600" y="1727825"/>
              <a:ext cx="165050" cy="161050"/>
            </a:xfrm>
            <a:custGeom>
              <a:avLst/>
              <a:gdLst/>
              <a:ahLst/>
              <a:cxnLst/>
              <a:rect l="l" t="t" r="r" b="b"/>
              <a:pathLst>
                <a:path w="6602" h="6442" fill="none" extrusionOk="0">
                  <a:moveTo>
                    <a:pt x="2824" y="1"/>
                  </a:moveTo>
                  <a:lnTo>
                    <a:pt x="2824" y="1"/>
                  </a:lnTo>
                  <a:lnTo>
                    <a:pt x="2744" y="239"/>
                  </a:lnTo>
                  <a:lnTo>
                    <a:pt x="2585" y="478"/>
                  </a:lnTo>
                  <a:lnTo>
                    <a:pt x="2426" y="716"/>
                  </a:lnTo>
                  <a:lnTo>
                    <a:pt x="2188" y="875"/>
                  </a:lnTo>
                  <a:lnTo>
                    <a:pt x="1313" y="1432"/>
                  </a:lnTo>
                  <a:lnTo>
                    <a:pt x="1313" y="1432"/>
                  </a:lnTo>
                  <a:lnTo>
                    <a:pt x="1114" y="1551"/>
                  </a:lnTo>
                  <a:lnTo>
                    <a:pt x="915" y="1631"/>
                  </a:lnTo>
                  <a:lnTo>
                    <a:pt x="717" y="1671"/>
                  </a:lnTo>
                  <a:lnTo>
                    <a:pt x="518" y="1710"/>
                  </a:lnTo>
                  <a:lnTo>
                    <a:pt x="518" y="1710"/>
                  </a:lnTo>
                  <a:lnTo>
                    <a:pt x="200" y="1671"/>
                  </a:lnTo>
                  <a:lnTo>
                    <a:pt x="200" y="1671"/>
                  </a:lnTo>
                  <a:lnTo>
                    <a:pt x="80" y="2068"/>
                  </a:lnTo>
                  <a:lnTo>
                    <a:pt x="1" y="2545"/>
                  </a:lnTo>
                  <a:lnTo>
                    <a:pt x="1" y="3102"/>
                  </a:lnTo>
                  <a:lnTo>
                    <a:pt x="41" y="3738"/>
                  </a:lnTo>
                  <a:lnTo>
                    <a:pt x="120" y="4056"/>
                  </a:lnTo>
                  <a:lnTo>
                    <a:pt x="200" y="4374"/>
                  </a:lnTo>
                  <a:lnTo>
                    <a:pt x="319" y="4732"/>
                  </a:lnTo>
                  <a:lnTo>
                    <a:pt x="438" y="5050"/>
                  </a:lnTo>
                  <a:lnTo>
                    <a:pt x="637" y="5408"/>
                  </a:lnTo>
                  <a:lnTo>
                    <a:pt x="836" y="5766"/>
                  </a:lnTo>
                  <a:lnTo>
                    <a:pt x="1114" y="6084"/>
                  </a:lnTo>
                  <a:lnTo>
                    <a:pt x="1432" y="6442"/>
                  </a:lnTo>
                  <a:lnTo>
                    <a:pt x="1432" y="6442"/>
                  </a:lnTo>
                  <a:lnTo>
                    <a:pt x="1631" y="6203"/>
                  </a:lnTo>
                  <a:lnTo>
                    <a:pt x="1830" y="5845"/>
                  </a:lnTo>
                  <a:lnTo>
                    <a:pt x="2068" y="5368"/>
                  </a:lnTo>
                  <a:lnTo>
                    <a:pt x="2148" y="5090"/>
                  </a:lnTo>
                  <a:lnTo>
                    <a:pt x="2227" y="4772"/>
                  </a:lnTo>
                  <a:lnTo>
                    <a:pt x="2307" y="4374"/>
                  </a:lnTo>
                  <a:lnTo>
                    <a:pt x="2347" y="3977"/>
                  </a:lnTo>
                  <a:lnTo>
                    <a:pt x="2387" y="3539"/>
                  </a:lnTo>
                  <a:lnTo>
                    <a:pt x="2347" y="3062"/>
                  </a:lnTo>
                  <a:lnTo>
                    <a:pt x="2307" y="2506"/>
                  </a:lnTo>
                  <a:lnTo>
                    <a:pt x="2188" y="1949"/>
                  </a:lnTo>
                  <a:lnTo>
                    <a:pt x="2188" y="1949"/>
                  </a:lnTo>
                  <a:lnTo>
                    <a:pt x="2744" y="2307"/>
                  </a:lnTo>
                  <a:lnTo>
                    <a:pt x="3221" y="2585"/>
                  </a:lnTo>
                  <a:lnTo>
                    <a:pt x="3699" y="2784"/>
                  </a:lnTo>
                  <a:lnTo>
                    <a:pt x="4136" y="2983"/>
                  </a:lnTo>
                  <a:lnTo>
                    <a:pt x="4573" y="3102"/>
                  </a:lnTo>
                  <a:lnTo>
                    <a:pt x="4931" y="3142"/>
                  </a:lnTo>
                  <a:lnTo>
                    <a:pt x="5289" y="3181"/>
                  </a:lnTo>
                  <a:lnTo>
                    <a:pt x="5607" y="3221"/>
                  </a:lnTo>
                  <a:lnTo>
                    <a:pt x="5607" y="3221"/>
                  </a:lnTo>
                  <a:lnTo>
                    <a:pt x="6044" y="3181"/>
                  </a:lnTo>
                  <a:lnTo>
                    <a:pt x="6362" y="3142"/>
                  </a:lnTo>
                  <a:lnTo>
                    <a:pt x="6601" y="3062"/>
                  </a:lnTo>
                  <a:lnTo>
                    <a:pt x="6601" y="3062"/>
                  </a:lnTo>
                  <a:lnTo>
                    <a:pt x="6442" y="2665"/>
                  </a:lnTo>
                  <a:lnTo>
                    <a:pt x="6243" y="2267"/>
                  </a:lnTo>
                  <a:lnTo>
                    <a:pt x="6005" y="1949"/>
                  </a:lnTo>
                  <a:lnTo>
                    <a:pt x="5766" y="1631"/>
                  </a:lnTo>
                  <a:lnTo>
                    <a:pt x="5528" y="1353"/>
                  </a:lnTo>
                  <a:lnTo>
                    <a:pt x="5249" y="1114"/>
                  </a:lnTo>
                  <a:lnTo>
                    <a:pt x="5011" y="915"/>
                  </a:lnTo>
                  <a:lnTo>
                    <a:pt x="4732" y="756"/>
                  </a:lnTo>
                  <a:lnTo>
                    <a:pt x="4215" y="438"/>
                  </a:lnTo>
                  <a:lnTo>
                    <a:pt x="3699" y="239"/>
                  </a:lnTo>
                  <a:lnTo>
                    <a:pt x="3221" y="80"/>
                  </a:lnTo>
                  <a:lnTo>
                    <a:pt x="2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2815500" y="1501200"/>
              <a:ext cx="219700" cy="269400"/>
            </a:xfrm>
            <a:custGeom>
              <a:avLst/>
              <a:gdLst/>
              <a:ahLst/>
              <a:cxnLst/>
              <a:rect l="l" t="t" r="r" b="b"/>
              <a:pathLst>
                <a:path w="8788" h="10776" extrusionOk="0">
                  <a:moveTo>
                    <a:pt x="1909" y="3181"/>
                  </a:moveTo>
                  <a:lnTo>
                    <a:pt x="2029" y="3221"/>
                  </a:lnTo>
                  <a:lnTo>
                    <a:pt x="2148" y="3261"/>
                  </a:lnTo>
                  <a:lnTo>
                    <a:pt x="2227" y="3301"/>
                  </a:lnTo>
                  <a:lnTo>
                    <a:pt x="2307" y="3380"/>
                  </a:lnTo>
                  <a:lnTo>
                    <a:pt x="2347" y="3579"/>
                  </a:lnTo>
                  <a:lnTo>
                    <a:pt x="2347" y="3738"/>
                  </a:lnTo>
                  <a:lnTo>
                    <a:pt x="2307" y="3897"/>
                  </a:lnTo>
                  <a:lnTo>
                    <a:pt x="2188" y="4016"/>
                  </a:lnTo>
                  <a:lnTo>
                    <a:pt x="2068" y="4056"/>
                  </a:lnTo>
                  <a:lnTo>
                    <a:pt x="1909" y="4096"/>
                  </a:lnTo>
                  <a:lnTo>
                    <a:pt x="1830" y="4096"/>
                  </a:lnTo>
                  <a:lnTo>
                    <a:pt x="1710" y="4056"/>
                  </a:lnTo>
                  <a:lnTo>
                    <a:pt x="1631" y="3977"/>
                  </a:lnTo>
                  <a:lnTo>
                    <a:pt x="1551" y="3897"/>
                  </a:lnTo>
                  <a:lnTo>
                    <a:pt x="1472" y="3738"/>
                  </a:lnTo>
                  <a:lnTo>
                    <a:pt x="1472" y="3539"/>
                  </a:lnTo>
                  <a:lnTo>
                    <a:pt x="1551" y="3380"/>
                  </a:lnTo>
                  <a:lnTo>
                    <a:pt x="1671" y="3261"/>
                  </a:lnTo>
                  <a:lnTo>
                    <a:pt x="1790" y="3221"/>
                  </a:lnTo>
                  <a:lnTo>
                    <a:pt x="1909" y="3181"/>
                  </a:lnTo>
                  <a:close/>
                  <a:moveTo>
                    <a:pt x="4533" y="4812"/>
                  </a:moveTo>
                  <a:lnTo>
                    <a:pt x="4772" y="4891"/>
                  </a:lnTo>
                  <a:lnTo>
                    <a:pt x="5011" y="5050"/>
                  </a:lnTo>
                  <a:lnTo>
                    <a:pt x="5289" y="5209"/>
                  </a:lnTo>
                  <a:lnTo>
                    <a:pt x="5607" y="5487"/>
                  </a:lnTo>
                  <a:lnTo>
                    <a:pt x="5925" y="5806"/>
                  </a:lnTo>
                  <a:lnTo>
                    <a:pt x="6203" y="6203"/>
                  </a:lnTo>
                  <a:lnTo>
                    <a:pt x="6323" y="6442"/>
                  </a:lnTo>
                  <a:lnTo>
                    <a:pt x="6402" y="6680"/>
                  </a:lnTo>
                  <a:lnTo>
                    <a:pt x="6203" y="6760"/>
                  </a:lnTo>
                  <a:lnTo>
                    <a:pt x="5965" y="6799"/>
                  </a:lnTo>
                  <a:lnTo>
                    <a:pt x="5607" y="6839"/>
                  </a:lnTo>
                  <a:lnTo>
                    <a:pt x="5249" y="6799"/>
                  </a:lnTo>
                  <a:lnTo>
                    <a:pt x="4772" y="6720"/>
                  </a:lnTo>
                  <a:lnTo>
                    <a:pt x="4255" y="6561"/>
                  </a:lnTo>
                  <a:lnTo>
                    <a:pt x="3659" y="6362"/>
                  </a:lnTo>
                  <a:lnTo>
                    <a:pt x="3698" y="6163"/>
                  </a:lnTo>
                  <a:lnTo>
                    <a:pt x="3818" y="5766"/>
                  </a:lnTo>
                  <a:lnTo>
                    <a:pt x="3937" y="5527"/>
                  </a:lnTo>
                  <a:lnTo>
                    <a:pt x="4096" y="5289"/>
                  </a:lnTo>
                  <a:lnTo>
                    <a:pt x="4295" y="5010"/>
                  </a:lnTo>
                  <a:lnTo>
                    <a:pt x="4533" y="4812"/>
                  </a:lnTo>
                  <a:close/>
                  <a:moveTo>
                    <a:pt x="1472" y="1"/>
                  </a:moveTo>
                  <a:lnTo>
                    <a:pt x="1194" y="40"/>
                  </a:lnTo>
                  <a:lnTo>
                    <a:pt x="915" y="120"/>
                  </a:lnTo>
                  <a:lnTo>
                    <a:pt x="677" y="239"/>
                  </a:lnTo>
                  <a:lnTo>
                    <a:pt x="438" y="438"/>
                  </a:lnTo>
                  <a:lnTo>
                    <a:pt x="279" y="637"/>
                  </a:lnTo>
                  <a:lnTo>
                    <a:pt x="120" y="875"/>
                  </a:lnTo>
                  <a:lnTo>
                    <a:pt x="41" y="1154"/>
                  </a:lnTo>
                  <a:lnTo>
                    <a:pt x="1" y="1432"/>
                  </a:lnTo>
                  <a:lnTo>
                    <a:pt x="41" y="2386"/>
                  </a:lnTo>
                  <a:lnTo>
                    <a:pt x="200" y="3340"/>
                  </a:lnTo>
                  <a:lnTo>
                    <a:pt x="398" y="4175"/>
                  </a:lnTo>
                  <a:lnTo>
                    <a:pt x="717" y="5010"/>
                  </a:lnTo>
                  <a:lnTo>
                    <a:pt x="1035" y="5766"/>
                  </a:lnTo>
                  <a:lnTo>
                    <a:pt x="1432" y="6442"/>
                  </a:lnTo>
                  <a:lnTo>
                    <a:pt x="1830" y="7078"/>
                  </a:lnTo>
                  <a:lnTo>
                    <a:pt x="2307" y="7674"/>
                  </a:lnTo>
                  <a:lnTo>
                    <a:pt x="2784" y="8231"/>
                  </a:lnTo>
                  <a:lnTo>
                    <a:pt x="3261" y="8708"/>
                  </a:lnTo>
                  <a:lnTo>
                    <a:pt x="3738" y="9145"/>
                  </a:lnTo>
                  <a:lnTo>
                    <a:pt x="4215" y="9543"/>
                  </a:lnTo>
                  <a:lnTo>
                    <a:pt x="4653" y="9861"/>
                  </a:lnTo>
                  <a:lnTo>
                    <a:pt x="5090" y="10179"/>
                  </a:lnTo>
                  <a:lnTo>
                    <a:pt x="5806" y="10616"/>
                  </a:lnTo>
                  <a:lnTo>
                    <a:pt x="6124" y="10736"/>
                  </a:lnTo>
                  <a:lnTo>
                    <a:pt x="6442" y="10775"/>
                  </a:lnTo>
                  <a:lnTo>
                    <a:pt x="6641" y="10736"/>
                  </a:lnTo>
                  <a:lnTo>
                    <a:pt x="6839" y="10696"/>
                  </a:lnTo>
                  <a:lnTo>
                    <a:pt x="7038" y="10616"/>
                  </a:lnTo>
                  <a:lnTo>
                    <a:pt x="7237" y="10497"/>
                  </a:lnTo>
                  <a:lnTo>
                    <a:pt x="8112" y="9940"/>
                  </a:lnTo>
                  <a:lnTo>
                    <a:pt x="8350" y="9781"/>
                  </a:lnTo>
                  <a:lnTo>
                    <a:pt x="8509" y="9543"/>
                  </a:lnTo>
                  <a:lnTo>
                    <a:pt x="8668" y="9304"/>
                  </a:lnTo>
                  <a:lnTo>
                    <a:pt x="8748" y="9066"/>
                  </a:lnTo>
                  <a:lnTo>
                    <a:pt x="8788" y="8787"/>
                  </a:lnTo>
                  <a:lnTo>
                    <a:pt x="8748" y="8509"/>
                  </a:lnTo>
                  <a:lnTo>
                    <a:pt x="8470" y="7634"/>
                  </a:lnTo>
                  <a:lnTo>
                    <a:pt x="8072" y="6521"/>
                  </a:lnTo>
                  <a:lnTo>
                    <a:pt x="7833" y="5925"/>
                  </a:lnTo>
                  <a:lnTo>
                    <a:pt x="7555" y="5289"/>
                  </a:lnTo>
                  <a:lnTo>
                    <a:pt x="7197" y="4692"/>
                  </a:lnTo>
                  <a:lnTo>
                    <a:pt x="6839" y="4056"/>
                  </a:lnTo>
                  <a:lnTo>
                    <a:pt x="6402" y="3420"/>
                  </a:lnTo>
                  <a:lnTo>
                    <a:pt x="5925" y="2824"/>
                  </a:lnTo>
                  <a:lnTo>
                    <a:pt x="5368" y="2227"/>
                  </a:lnTo>
                  <a:lnTo>
                    <a:pt x="4812" y="1671"/>
                  </a:lnTo>
                  <a:lnTo>
                    <a:pt x="4136" y="1193"/>
                  </a:lnTo>
                  <a:lnTo>
                    <a:pt x="3420" y="756"/>
                  </a:lnTo>
                  <a:lnTo>
                    <a:pt x="2665" y="359"/>
                  </a:lnTo>
                  <a:lnTo>
                    <a:pt x="2267" y="199"/>
                  </a:lnTo>
                  <a:lnTo>
                    <a:pt x="1830" y="80"/>
                  </a:lnTo>
                  <a:lnTo>
                    <a:pt x="1631" y="40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2906950" y="1621475"/>
              <a:ext cx="68625" cy="50725"/>
            </a:xfrm>
            <a:custGeom>
              <a:avLst/>
              <a:gdLst/>
              <a:ahLst/>
              <a:cxnLst/>
              <a:rect l="l" t="t" r="r" b="b"/>
              <a:pathLst>
                <a:path w="2745" h="2029" fill="none" extrusionOk="0">
                  <a:moveTo>
                    <a:pt x="1949" y="2028"/>
                  </a:moveTo>
                  <a:lnTo>
                    <a:pt x="1949" y="2028"/>
                  </a:lnTo>
                  <a:lnTo>
                    <a:pt x="1591" y="1988"/>
                  </a:lnTo>
                  <a:lnTo>
                    <a:pt x="1114" y="1909"/>
                  </a:lnTo>
                  <a:lnTo>
                    <a:pt x="597" y="1750"/>
                  </a:lnTo>
                  <a:lnTo>
                    <a:pt x="1" y="1551"/>
                  </a:lnTo>
                  <a:lnTo>
                    <a:pt x="1" y="1551"/>
                  </a:lnTo>
                  <a:lnTo>
                    <a:pt x="40" y="1352"/>
                  </a:lnTo>
                  <a:lnTo>
                    <a:pt x="160" y="955"/>
                  </a:lnTo>
                  <a:lnTo>
                    <a:pt x="279" y="716"/>
                  </a:lnTo>
                  <a:lnTo>
                    <a:pt x="438" y="478"/>
                  </a:lnTo>
                  <a:lnTo>
                    <a:pt x="637" y="199"/>
                  </a:lnTo>
                  <a:lnTo>
                    <a:pt x="875" y="1"/>
                  </a:lnTo>
                  <a:lnTo>
                    <a:pt x="875" y="1"/>
                  </a:lnTo>
                  <a:lnTo>
                    <a:pt x="1114" y="80"/>
                  </a:lnTo>
                  <a:lnTo>
                    <a:pt x="1353" y="239"/>
                  </a:lnTo>
                  <a:lnTo>
                    <a:pt x="1631" y="398"/>
                  </a:lnTo>
                  <a:lnTo>
                    <a:pt x="1949" y="676"/>
                  </a:lnTo>
                  <a:lnTo>
                    <a:pt x="2267" y="995"/>
                  </a:lnTo>
                  <a:lnTo>
                    <a:pt x="2545" y="1392"/>
                  </a:lnTo>
                  <a:lnTo>
                    <a:pt x="2665" y="1631"/>
                  </a:lnTo>
                  <a:lnTo>
                    <a:pt x="2744" y="1869"/>
                  </a:lnTo>
                  <a:lnTo>
                    <a:pt x="2744" y="1869"/>
                  </a:lnTo>
                  <a:lnTo>
                    <a:pt x="2545" y="1949"/>
                  </a:lnTo>
                  <a:lnTo>
                    <a:pt x="2307" y="1988"/>
                  </a:lnTo>
                  <a:lnTo>
                    <a:pt x="1949" y="20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2852275" y="1580725"/>
              <a:ext cx="21900" cy="22875"/>
            </a:xfrm>
            <a:custGeom>
              <a:avLst/>
              <a:gdLst/>
              <a:ahLst/>
              <a:cxnLst/>
              <a:rect l="l" t="t" r="r" b="b"/>
              <a:pathLst>
                <a:path w="876" h="915" fill="none" extrusionOk="0">
                  <a:moveTo>
                    <a:pt x="438" y="915"/>
                  </a:moveTo>
                  <a:lnTo>
                    <a:pt x="438" y="915"/>
                  </a:lnTo>
                  <a:lnTo>
                    <a:pt x="359" y="915"/>
                  </a:lnTo>
                  <a:lnTo>
                    <a:pt x="239" y="875"/>
                  </a:lnTo>
                  <a:lnTo>
                    <a:pt x="160" y="796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1" y="557"/>
                  </a:lnTo>
                  <a:lnTo>
                    <a:pt x="1" y="358"/>
                  </a:lnTo>
                  <a:lnTo>
                    <a:pt x="80" y="199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319" y="4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58" y="40"/>
                  </a:lnTo>
                  <a:lnTo>
                    <a:pt x="677" y="80"/>
                  </a:lnTo>
                  <a:lnTo>
                    <a:pt x="756" y="120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76" y="398"/>
                  </a:lnTo>
                  <a:lnTo>
                    <a:pt x="876" y="557"/>
                  </a:lnTo>
                  <a:lnTo>
                    <a:pt x="836" y="716"/>
                  </a:lnTo>
                  <a:lnTo>
                    <a:pt x="717" y="835"/>
                  </a:lnTo>
                  <a:lnTo>
                    <a:pt x="717" y="835"/>
                  </a:lnTo>
                  <a:lnTo>
                    <a:pt x="597" y="875"/>
                  </a:lnTo>
                  <a:lnTo>
                    <a:pt x="438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2815500" y="1501200"/>
              <a:ext cx="219700" cy="269400"/>
            </a:xfrm>
            <a:custGeom>
              <a:avLst/>
              <a:gdLst/>
              <a:ahLst/>
              <a:cxnLst/>
              <a:rect l="l" t="t" r="r" b="b"/>
              <a:pathLst>
                <a:path w="8788" h="10776" fill="none" extrusionOk="0">
                  <a:moveTo>
                    <a:pt x="1472" y="1"/>
                  </a:moveTo>
                  <a:lnTo>
                    <a:pt x="1472" y="1"/>
                  </a:lnTo>
                  <a:lnTo>
                    <a:pt x="1194" y="40"/>
                  </a:lnTo>
                  <a:lnTo>
                    <a:pt x="915" y="120"/>
                  </a:lnTo>
                  <a:lnTo>
                    <a:pt x="677" y="239"/>
                  </a:lnTo>
                  <a:lnTo>
                    <a:pt x="438" y="438"/>
                  </a:lnTo>
                  <a:lnTo>
                    <a:pt x="279" y="637"/>
                  </a:lnTo>
                  <a:lnTo>
                    <a:pt x="120" y="875"/>
                  </a:lnTo>
                  <a:lnTo>
                    <a:pt x="41" y="1154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41" y="2386"/>
                  </a:lnTo>
                  <a:lnTo>
                    <a:pt x="200" y="3340"/>
                  </a:lnTo>
                  <a:lnTo>
                    <a:pt x="398" y="4175"/>
                  </a:lnTo>
                  <a:lnTo>
                    <a:pt x="717" y="5010"/>
                  </a:lnTo>
                  <a:lnTo>
                    <a:pt x="1035" y="5766"/>
                  </a:lnTo>
                  <a:lnTo>
                    <a:pt x="1432" y="6442"/>
                  </a:lnTo>
                  <a:lnTo>
                    <a:pt x="1830" y="7078"/>
                  </a:lnTo>
                  <a:lnTo>
                    <a:pt x="2307" y="7674"/>
                  </a:lnTo>
                  <a:lnTo>
                    <a:pt x="2784" y="8231"/>
                  </a:lnTo>
                  <a:lnTo>
                    <a:pt x="3261" y="8708"/>
                  </a:lnTo>
                  <a:lnTo>
                    <a:pt x="3738" y="9145"/>
                  </a:lnTo>
                  <a:lnTo>
                    <a:pt x="4215" y="9543"/>
                  </a:lnTo>
                  <a:lnTo>
                    <a:pt x="4653" y="9861"/>
                  </a:lnTo>
                  <a:lnTo>
                    <a:pt x="5090" y="10179"/>
                  </a:lnTo>
                  <a:lnTo>
                    <a:pt x="5806" y="10616"/>
                  </a:lnTo>
                  <a:lnTo>
                    <a:pt x="5806" y="10616"/>
                  </a:lnTo>
                  <a:lnTo>
                    <a:pt x="6124" y="10736"/>
                  </a:lnTo>
                  <a:lnTo>
                    <a:pt x="6124" y="10736"/>
                  </a:lnTo>
                  <a:lnTo>
                    <a:pt x="6442" y="10775"/>
                  </a:lnTo>
                  <a:lnTo>
                    <a:pt x="6442" y="10775"/>
                  </a:lnTo>
                  <a:lnTo>
                    <a:pt x="6641" y="10736"/>
                  </a:lnTo>
                  <a:lnTo>
                    <a:pt x="6839" y="10696"/>
                  </a:lnTo>
                  <a:lnTo>
                    <a:pt x="7038" y="10616"/>
                  </a:lnTo>
                  <a:lnTo>
                    <a:pt x="7237" y="10497"/>
                  </a:lnTo>
                  <a:lnTo>
                    <a:pt x="8112" y="9940"/>
                  </a:lnTo>
                  <a:lnTo>
                    <a:pt x="8112" y="9940"/>
                  </a:lnTo>
                  <a:lnTo>
                    <a:pt x="8350" y="9781"/>
                  </a:lnTo>
                  <a:lnTo>
                    <a:pt x="8509" y="9543"/>
                  </a:lnTo>
                  <a:lnTo>
                    <a:pt x="8668" y="9304"/>
                  </a:lnTo>
                  <a:lnTo>
                    <a:pt x="8748" y="9066"/>
                  </a:lnTo>
                  <a:lnTo>
                    <a:pt x="8748" y="9066"/>
                  </a:lnTo>
                  <a:lnTo>
                    <a:pt x="8788" y="8787"/>
                  </a:lnTo>
                  <a:lnTo>
                    <a:pt x="8748" y="8509"/>
                  </a:lnTo>
                  <a:lnTo>
                    <a:pt x="8748" y="8509"/>
                  </a:lnTo>
                  <a:lnTo>
                    <a:pt x="8470" y="7634"/>
                  </a:lnTo>
                  <a:lnTo>
                    <a:pt x="8072" y="6521"/>
                  </a:lnTo>
                  <a:lnTo>
                    <a:pt x="7833" y="5925"/>
                  </a:lnTo>
                  <a:lnTo>
                    <a:pt x="7555" y="5289"/>
                  </a:lnTo>
                  <a:lnTo>
                    <a:pt x="7197" y="4692"/>
                  </a:lnTo>
                  <a:lnTo>
                    <a:pt x="6839" y="4056"/>
                  </a:lnTo>
                  <a:lnTo>
                    <a:pt x="6402" y="3420"/>
                  </a:lnTo>
                  <a:lnTo>
                    <a:pt x="5925" y="2824"/>
                  </a:lnTo>
                  <a:lnTo>
                    <a:pt x="5368" y="2227"/>
                  </a:lnTo>
                  <a:lnTo>
                    <a:pt x="4812" y="1671"/>
                  </a:lnTo>
                  <a:lnTo>
                    <a:pt x="4136" y="1193"/>
                  </a:lnTo>
                  <a:lnTo>
                    <a:pt x="3420" y="756"/>
                  </a:lnTo>
                  <a:lnTo>
                    <a:pt x="2665" y="359"/>
                  </a:lnTo>
                  <a:lnTo>
                    <a:pt x="2267" y="199"/>
                  </a:lnTo>
                  <a:lnTo>
                    <a:pt x="1830" y="80"/>
                  </a:lnTo>
                  <a:lnTo>
                    <a:pt x="1830" y="80"/>
                  </a:lnTo>
                  <a:lnTo>
                    <a:pt x="1631" y="40"/>
                  </a:lnTo>
                  <a:lnTo>
                    <a:pt x="1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2852275" y="1580725"/>
              <a:ext cx="21900" cy="22875"/>
            </a:xfrm>
            <a:custGeom>
              <a:avLst/>
              <a:gdLst/>
              <a:ahLst/>
              <a:cxnLst/>
              <a:rect l="l" t="t" r="r" b="b"/>
              <a:pathLst>
                <a:path w="876" h="915" extrusionOk="0">
                  <a:moveTo>
                    <a:pt x="438" y="0"/>
                  </a:moveTo>
                  <a:lnTo>
                    <a:pt x="319" y="40"/>
                  </a:lnTo>
                  <a:lnTo>
                    <a:pt x="200" y="80"/>
                  </a:lnTo>
                  <a:lnTo>
                    <a:pt x="80" y="199"/>
                  </a:lnTo>
                  <a:lnTo>
                    <a:pt x="1" y="358"/>
                  </a:lnTo>
                  <a:lnTo>
                    <a:pt x="1" y="557"/>
                  </a:lnTo>
                  <a:lnTo>
                    <a:pt x="80" y="716"/>
                  </a:lnTo>
                  <a:lnTo>
                    <a:pt x="160" y="796"/>
                  </a:lnTo>
                  <a:lnTo>
                    <a:pt x="239" y="875"/>
                  </a:lnTo>
                  <a:lnTo>
                    <a:pt x="359" y="915"/>
                  </a:lnTo>
                  <a:lnTo>
                    <a:pt x="438" y="915"/>
                  </a:lnTo>
                  <a:lnTo>
                    <a:pt x="597" y="875"/>
                  </a:lnTo>
                  <a:lnTo>
                    <a:pt x="717" y="835"/>
                  </a:lnTo>
                  <a:lnTo>
                    <a:pt x="836" y="716"/>
                  </a:lnTo>
                  <a:lnTo>
                    <a:pt x="876" y="557"/>
                  </a:lnTo>
                  <a:lnTo>
                    <a:pt x="876" y="398"/>
                  </a:lnTo>
                  <a:lnTo>
                    <a:pt x="836" y="199"/>
                  </a:lnTo>
                  <a:lnTo>
                    <a:pt x="756" y="120"/>
                  </a:lnTo>
                  <a:lnTo>
                    <a:pt x="677" y="80"/>
                  </a:lnTo>
                  <a:lnTo>
                    <a:pt x="558" y="4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2852275" y="1580725"/>
              <a:ext cx="21900" cy="22875"/>
            </a:xfrm>
            <a:custGeom>
              <a:avLst/>
              <a:gdLst/>
              <a:ahLst/>
              <a:cxnLst/>
              <a:rect l="l" t="t" r="r" b="b"/>
              <a:pathLst>
                <a:path w="876" h="915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9" y="4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80" y="199"/>
                  </a:lnTo>
                  <a:lnTo>
                    <a:pt x="1" y="358"/>
                  </a:lnTo>
                  <a:lnTo>
                    <a:pt x="1" y="557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160" y="796"/>
                  </a:lnTo>
                  <a:lnTo>
                    <a:pt x="239" y="875"/>
                  </a:lnTo>
                  <a:lnTo>
                    <a:pt x="359" y="915"/>
                  </a:lnTo>
                  <a:lnTo>
                    <a:pt x="438" y="915"/>
                  </a:lnTo>
                  <a:lnTo>
                    <a:pt x="438" y="915"/>
                  </a:lnTo>
                  <a:lnTo>
                    <a:pt x="597" y="875"/>
                  </a:lnTo>
                  <a:lnTo>
                    <a:pt x="717" y="835"/>
                  </a:lnTo>
                  <a:lnTo>
                    <a:pt x="717" y="835"/>
                  </a:lnTo>
                  <a:lnTo>
                    <a:pt x="836" y="716"/>
                  </a:lnTo>
                  <a:lnTo>
                    <a:pt x="876" y="557"/>
                  </a:lnTo>
                  <a:lnTo>
                    <a:pt x="876" y="398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756" y="120"/>
                  </a:lnTo>
                  <a:lnTo>
                    <a:pt x="677" y="80"/>
                  </a:lnTo>
                  <a:lnTo>
                    <a:pt x="558" y="4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2906950" y="1621475"/>
              <a:ext cx="68625" cy="50725"/>
            </a:xfrm>
            <a:custGeom>
              <a:avLst/>
              <a:gdLst/>
              <a:ahLst/>
              <a:cxnLst/>
              <a:rect l="l" t="t" r="r" b="b"/>
              <a:pathLst>
                <a:path w="2745" h="2029" extrusionOk="0">
                  <a:moveTo>
                    <a:pt x="875" y="1"/>
                  </a:moveTo>
                  <a:lnTo>
                    <a:pt x="637" y="199"/>
                  </a:lnTo>
                  <a:lnTo>
                    <a:pt x="438" y="478"/>
                  </a:lnTo>
                  <a:lnTo>
                    <a:pt x="279" y="716"/>
                  </a:lnTo>
                  <a:lnTo>
                    <a:pt x="160" y="955"/>
                  </a:lnTo>
                  <a:lnTo>
                    <a:pt x="40" y="1352"/>
                  </a:lnTo>
                  <a:lnTo>
                    <a:pt x="1" y="1551"/>
                  </a:lnTo>
                  <a:lnTo>
                    <a:pt x="597" y="1750"/>
                  </a:lnTo>
                  <a:lnTo>
                    <a:pt x="1114" y="1909"/>
                  </a:lnTo>
                  <a:lnTo>
                    <a:pt x="1591" y="1988"/>
                  </a:lnTo>
                  <a:lnTo>
                    <a:pt x="1949" y="2028"/>
                  </a:lnTo>
                  <a:lnTo>
                    <a:pt x="2307" y="1988"/>
                  </a:lnTo>
                  <a:lnTo>
                    <a:pt x="2545" y="1949"/>
                  </a:lnTo>
                  <a:lnTo>
                    <a:pt x="2744" y="1869"/>
                  </a:lnTo>
                  <a:lnTo>
                    <a:pt x="2665" y="1631"/>
                  </a:lnTo>
                  <a:lnTo>
                    <a:pt x="2545" y="1392"/>
                  </a:lnTo>
                  <a:lnTo>
                    <a:pt x="2267" y="995"/>
                  </a:lnTo>
                  <a:lnTo>
                    <a:pt x="1949" y="676"/>
                  </a:lnTo>
                  <a:lnTo>
                    <a:pt x="1631" y="398"/>
                  </a:lnTo>
                  <a:lnTo>
                    <a:pt x="1353" y="239"/>
                  </a:lnTo>
                  <a:lnTo>
                    <a:pt x="1114" y="80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2906950" y="1621475"/>
              <a:ext cx="68625" cy="50725"/>
            </a:xfrm>
            <a:custGeom>
              <a:avLst/>
              <a:gdLst/>
              <a:ahLst/>
              <a:cxnLst/>
              <a:rect l="l" t="t" r="r" b="b"/>
              <a:pathLst>
                <a:path w="2745" h="2029" fill="none" extrusionOk="0">
                  <a:moveTo>
                    <a:pt x="875" y="1"/>
                  </a:moveTo>
                  <a:lnTo>
                    <a:pt x="875" y="1"/>
                  </a:lnTo>
                  <a:lnTo>
                    <a:pt x="637" y="199"/>
                  </a:lnTo>
                  <a:lnTo>
                    <a:pt x="438" y="478"/>
                  </a:lnTo>
                  <a:lnTo>
                    <a:pt x="279" y="716"/>
                  </a:lnTo>
                  <a:lnTo>
                    <a:pt x="160" y="955"/>
                  </a:lnTo>
                  <a:lnTo>
                    <a:pt x="40" y="1352"/>
                  </a:lnTo>
                  <a:lnTo>
                    <a:pt x="1" y="1551"/>
                  </a:lnTo>
                  <a:lnTo>
                    <a:pt x="1" y="1551"/>
                  </a:lnTo>
                  <a:lnTo>
                    <a:pt x="597" y="1750"/>
                  </a:lnTo>
                  <a:lnTo>
                    <a:pt x="1114" y="1909"/>
                  </a:lnTo>
                  <a:lnTo>
                    <a:pt x="1591" y="1988"/>
                  </a:lnTo>
                  <a:lnTo>
                    <a:pt x="1949" y="2028"/>
                  </a:lnTo>
                  <a:lnTo>
                    <a:pt x="1949" y="2028"/>
                  </a:lnTo>
                  <a:lnTo>
                    <a:pt x="2307" y="1988"/>
                  </a:lnTo>
                  <a:lnTo>
                    <a:pt x="2545" y="1949"/>
                  </a:lnTo>
                  <a:lnTo>
                    <a:pt x="2744" y="1869"/>
                  </a:lnTo>
                  <a:lnTo>
                    <a:pt x="2744" y="1869"/>
                  </a:lnTo>
                  <a:lnTo>
                    <a:pt x="2665" y="1631"/>
                  </a:lnTo>
                  <a:lnTo>
                    <a:pt x="2545" y="1392"/>
                  </a:lnTo>
                  <a:lnTo>
                    <a:pt x="2267" y="995"/>
                  </a:lnTo>
                  <a:lnTo>
                    <a:pt x="1949" y="676"/>
                  </a:lnTo>
                  <a:lnTo>
                    <a:pt x="1631" y="398"/>
                  </a:lnTo>
                  <a:lnTo>
                    <a:pt x="1353" y="239"/>
                  </a:lnTo>
                  <a:lnTo>
                    <a:pt x="1114" y="80"/>
                  </a:lnTo>
                  <a:lnTo>
                    <a:pt x="8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A444DBE7-4C34-4D3C-A26F-549D49361730}"/>
              </a:ext>
            </a:extLst>
          </p:cNvPr>
          <p:cNvSpPr/>
          <p:nvPr/>
        </p:nvSpPr>
        <p:spPr>
          <a:xfrm>
            <a:off x="969732" y="2511132"/>
            <a:ext cx="6638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 臺灣各地均有產，</a:t>
            </a:r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尤以東部黑潮流經的海域產量最豐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7FFBD83D-94C3-4A0F-8935-02F0C7C3693F}"/>
              </a:ext>
            </a:extLst>
          </p:cNvPr>
          <p:cNvSpPr/>
          <p:nvPr/>
        </p:nvSpPr>
        <p:spPr>
          <a:xfrm>
            <a:off x="963610" y="1911209"/>
            <a:ext cx="484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 廣泛分布於世界各</a:t>
            </a:r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熱帶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及</a:t>
            </a:r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溫熱帶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海域。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AC002B-F3C8-439A-9209-A2FA84F2F9C8}"/>
              </a:ext>
            </a:extLst>
          </p:cNvPr>
          <p:cNvSpPr/>
          <p:nvPr/>
        </p:nvSpPr>
        <p:spPr>
          <a:xfrm>
            <a:off x="941050" y="1311286"/>
            <a:ext cx="4842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 大洋性的中上層</a:t>
            </a:r>
            <a:r>
              <a:rPr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季節性越冬洄游魚種</a:t>
            </a:r>
            <a:r>
              <a:rPr lang="zh-TW" alt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1BE10D-E1FA-4219-A9EA-F1C67A03A253}"/>
              </a:ext>
            </a:extLst>
          </p:cNvPr>
          <p:cNvSpPr/>
          <p:nvPr/>
        </p:nvSpPr>
        <p:spPr>
          <a:xfrm>
            <a:off x="989725" y="3059367"/>
            <a:ext cx="4073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</a:t>
            </a:r>
            <a:r>
              <a:rPr lang="zh-TW" alt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 可以用一支釣或延繩釣來捕獲。</a:t>
            </a:r>
          </a:p>
        </p:txBody>
      </p: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B22F4AEA-EA0B-4753-8D9B-68BF5EB481B0}"/>
              </a:ext>
            </a:extLst>
          </p:cNvPr>
          <p:cNvSpPr txBox="1"/>
          <p:nvPr/>
        </p:nvSpPr>
        <p:spPr>
          <a:xfrm>
            <a:off x="282497" y="245326"/>
            <a:ext cx="3583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生態</a:t>
            </a: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&amp;</a:t>
            </a:r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習性</a:t>
            </a:r>
          </a:p>
        </p:txBody>
      </p:sp>
      <p:pic>
        <p:nvPicPr>
          <p:cNvPr id="141" name="Picture 2" descr="地图图片素材_免费地图PNG设计图片大全_图精灵">
            <a:extLst>
              <a:ext uri="{FF2B5EF4-FFF2-40B4-BE49-F238E27FC236}">
                <a16:creationId xmlns:a16="http://schemas.microsoft.com/office/drawing/2014/main" id="{A18FAE20-DE17-445A-ACA7-742D0F69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2368" l="10000" r="95000">
                        <a14:foregroundMark x1="73846" y1="12368" x2="90385" y2="13684"/>
                        <a14:foregroundMark x1="77692" y1="10263" x2="84615" y2="10000"/>
                        <a14:foregroundMark x1="78077" y1="9211" x2="73462" y2="12895"/>
                        <a14:foregroundMark x1="85000" y1="12105" x2="95000" y2="13947"/>
                        <a14:foregroundMark x1="60000" y1="87632" x2="62692" y2="9236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23" y="211771"/>
            <a:ext cx="1654113" cy="24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EF4F4665-C47A-4FF8-B049-EB059B52D48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98438" y="1314565"/>
            <a:ext cx="1648768" cy="488310"/>
          </a:xfrm>
          <a:prstGeom prst="curvedConnector3">
            <a:avLst>
              <a:gd name="adj1" fmla="val 5496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6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/>
          <p:nvPr/>
        </p:nvSpPr>
        <p:spPr>
          <a:xfrm>
            <a:off x="651829" y="1372990"/>
            <a:ext cx="1340329" cy="1340329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45"/>
          <p:cNvGrpSpPr/>
          <p:nvPr/>
        </p:nvGrpSpPr>
        <p:grpSpPr>
          <a:xfrm rot="-1994706">
            <a:off x="7851146" y="41111"/>
            <a:ext cx="773319" cy="1533664"/>
            <a:chOff x="2815500" y="1501200"/>
            <a:chExt cx="773350" cy="1533725"/>
          </a:xfrm>
        </p:grpSpPr>
        <p:sp>
          <p:nvSpPr>
            <p:cNvPr id="464" name="Google Shape;464;p45"/>
            <p:cNvSpPr/>
            <p:nvPr/>
          </p:nvSpPr>
          <p:spPr>
            <a:xfrm>
              <a:off x="2905950" y="2349075"/>
              <a:ext cx="187900" cy="143150"/>
            </a:xfrm>
            <a:custGeom>
              <a:avLst/>
              <a:gdLst/>
              <a:ahLst/>
              <a:cxnLst/>
              <a:rect l="l" t="t" r="r" b="b"/>
              <a:pathLst>
                <a:path w="7516" h="5726" extrusionOk="0">
                  <a:moveTo>
                    <a:pt x="5368" y="0"/>
                  </a:moveTo>
                  <a:lnTo>
                    <a:pt x="5170" y="199"/>
                  </a:lnTo>
                  <a:lnTo>
                    <a:pt x="4891" y="358"/>
                  </a:lnTo>
                  <a:lnTo>
                    <a:pt x="4573" y="477"/>
                  </a:lnTo>
                  <a:lnTo>
                    <a:pt x="4215" y="517"/>
                  </a:lnTo>
                  <a:lnTo>
                    <a:pt x="3023" y="597"/>
                  </a:lnTo>
                  <a:lnTo>
                    <a:pt x="2903" y="597"/>
                  </a:lnTo>
                  <a:lnTo>
                    <a:pt x="2585" y="557"/>
                  </a:lnTo>
                  <a:lnTo>
                    <a:pt x="2267" y="477"/>
                  </a:lnTo>
                  <a:lnTo>
                    <a:pt x="1989" y="318"/>
                  </a:lnTo>
                  <a:lnTo>
                    <a:pt x="1750" y="159"/>
                  </a:lnTo>
                  <a:lnTo>
                    <a:pt x="1393" y="517"/>
                  </a:lnTo>
                  <a:lnTo>
                    <a:pt x="1035" y="954"/>
                  </a:lnTo>
                  <a:lnTo>
                    <a:pt x="717" y="1511"/>
                  </a:lnTo>
                  <a:lnTo>
                    <a:pt x="558" y="1829"/>
                  </a:lnTo>
                  <a:lnTo>
                    <a:pt x="399" y="2187"/>
                  </a:lnTo>
                  <a:lnTo>
                    <a:pt x="279" y="2545"/>
                  </a:lnTo>
                  <a:lnTo>
                    <a:pt x="160" y="2903"/>
                  </a:lnTo>
                  <a:lnTo>
                    <a:pt x="80" y="3340"/>
                  </a:lnTo>
                  <a:lnTo>
                    <a:pt x="41" y="3777"/>
                  </a:lnTo>
                  <a:lnTo>
                    <a:pt x="1" y="4215"/>
                  </a:lnTo>
                  <a:lnTo>
                    <a:pt x="41" y="4692"/>
                  </a:lnTo>
                  <a:lnTo>
                    <a:pt x="80" y="5209"/>
                  </a:lnTo>
                  <a:lnTo>
                    <a:pt x="200" y="5726"/>
                  </a:lnTo>
                  <a:lnTo>
                    <a:pt x="319" y="5686"/>
                  </a:lnTo>
                  <a:lnTo>
                    <a:pt x="558" y="5606"/>
                  </a:lnTo>
                  <a:lnTo>
                    <a:pt x="995" y="5368"/>
                  </a:lnTo>
                  <a:lnTo>
                    <a:pt x="1472" y="5010"/>
                  </a:lnTo>
                  <a:lnTo>
                    <a:pt x="1750" y="4771"/>
                  </a:lnTo>
                  <a:lnTo>
                    <a:pt x="2029" y="4493"/>
                  </a:lnTo>
                  <a:lnTo>
                    <a:pt x="2307" y="4175"/>
                  </a:lnTo>
                  <a:lnTo>
                    <a:pt x="2585" y="3777"/>
                  </a:lnTo>
                  <a:lnTo>
                    <a:pt x="2864" y="3340"/>
                  </a:lnTo>
                  <a:lnTo>
                    <a:pt x="3142" y="2823"/>
                  </a:lnTo>
                  <a:lnTo>
                    <a:pt x="3380" y="2266"/>
                  </a:lnTo>
                  <a:lnTo>
                    <a:pt x="3619" y="1630"/>
                  </a:lnTo>
                  <a:lnTo>
                    <a:pt x="3937" y="2227"/>
                  </a:lnTo>
                  <a:lnTo>
                    <a:pt x="4255" y="2783"/>
                  </a:lnTo>
                  <a:lnTo>
                    <a:pt x="4573" y="3221"/>
                  </a:lnTo>
                  <a:lnTo>
                    <a:pt x="4891" y="3658"/>
                  </a:lnTo>
                  <a:lnTo>
                    <a:pt x="5209" y="4016"/>
                  </a:lnTo>
                  <a:lnTo>
                    <a:pt x="5527" y="4294"/>
                  </a:lnTo>
                  <a:lnTo>
                    <a:pt x="5846" y="4533"/>
                  </a:lnTo>
                  <a:lnTo>
                    <a:pt x="6124" y="4771"/>
                  </a:lnTo>
                  <a:lnTo>
                    <a:pt x="6680" y="5050"/>
                  </a:lnTo>
                  <a:lnTo>
                    <a:pt x="7078" y="5209"/>
                  </a:lnTo>
                  <a:lnTo>
                    <a:pt x="7356" y="5288"/>
                  </a:lnTo>
                  <a:lnTo>
                    <a:pt x="7476" y="5328"/>
                  </a:lnTo>
                  <a:lnTo>
                    <a:pt x="7515" y="4811"/>
                  </a:lnTo>
                  <a:lnTo>
                    <a:pt x="7515" y="4294"/>
                  </a:lnTo>
                  <a:lnTo>
                    <a:pt x="7515" y="3817"/>
                  </a:lnTo>
                  <a:lnTo>
                    <a:pt x="7436" y="3380"/>
                  </a:lnTo>
                  <a:lnTo>
                    <a:pt x="7356" y="2982"/>
                  </a:lnTo>
                  <a:lnTo>
                    <a:pt x="7237" y="2585"/>
                  </a:lnTo>
                  <a:lnTo>
                    <a:pt x="7078" y="2227"/>
                  </a:lnTo>
                  <a:lnTo>
                    <a:pt x="6919" y="1869"/>
                  </a:lnTo>
                  <a:lnTo>
                    <a:pt x="6561" y="1273"/>
                  </a:lnTo>
                  <a:lnTo>
                    <a:pt x="6164" y="756"/>
                  </a:lnTo>
                  <a:lnTo>
                    <a:pt x="5766" y="318"/>
                  </a:lnTo>
                  <a:lnTo>
                    <a:pt x="5368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2905950" y="2349075"/>
              <a:ext cx="187900" cy="143150"/>
            </a:xfrm>
            <a:custGeom>
              <a:avLst/>
              <a:gdLst/>
              <a:ahLst/>
              <a:cxnLst/>
              <a:rect l="l" t="t" r="r" b="b"/>
              <a:pathLst>
                <a:path w="7516" h="5726" fill="none" extrusionOk="0">
                  <a:moveTo>
                    <a:pt x="5368" y="0"/>
                  </a:moveTo>
                  <a:lnTo>
                    <a:pt x="5368" y="0"/>
                  </a:lnTo>
                  <a:lnTo>
                    <a:pt x="5170" y="199"/>
                  </a:lnTo>
                  <a:lnTo>
                    <a:pt x="4891" y="358"/>
                  </a:lnTo>
                  <a:lnTo>
                    <a:pt x="4573" y="477"/>
                  </a:lnTo>
                  <a:lnTo>
                    <a:pt x="4215" y="517"/>
                  </a:lnTo>
                  <a:lnTo>
                    <a:pt x="3023" y="597"/>
                  </a:lnTo>
                  <a:lnTo>
                    <a:pt x="3023" y="597"/>
                  </a:lnTo>
                  <a:lnTo>
                    <a:pt x="2903" y="597"/>
                  </a:lnTo>
                  <a:lnTo>
                    <a:pt x="2903" y="597"/>
                  </a:lnTo>
                  <a:lnTo>
                    <a:pt x="2585" y="557"/>
                  </a:lnTo>
                  <a:lnTo>
                    <a:pt x="2267" y="477"/>
                  </a:lnTo>
                  <a:lnTo>
                    <a:pt x="1989" y="318"/>
                  </a:lnTo>
                  <a:lnTo>
                    <a:pt x="1750" y="159"/>
                  </a:lnTo>
                  <a:lnTo>
                    <a:pt x="1750" y="159"/>
                  </a:lnTo>
                  <a:lnTo>
                    <a:pt x="1393" y="517"/>
                  </a:lnTo>
                  <a:lnTo>
                    <a:pt x="1035" y="954"/>
                  </a:lnTo>
                  <a:lnTo>
                    <a:pt x="717" y="1511"/>
                  </a:lnTo>
                  <a:lnTo>
                    <a:pt x="558" y="1829"/>
                  </a:lnTo>
                  <a:lnTo>
                    <a:pt x="399" y="2187"/>
                  </a:lnTo>
                  <a:lnTo>
                    <a:pt x="279" y="2545"/>
                  </a:lnTo>
                  <a:lnTo>
                    <a:pt x="160" y="2903"/>
                  </a:lnTo>
                  <a:lnTo>
                    <a:pt x="80" y="3340"/>
                  </a:lnTo>
                  <a:lnTo>
                    <a:pt x="41" y="3777"/>
                  </a:lnTo>
                  <a:lnTo>
                    <a:pt x="1" y="4215"/>
                  </a:lnTo>
                  <a:lnTo>
                    <a:pt x="41" y="4692"/>
                  </a:lnTo>
                  <a:lnTo>
                    <a:pt x="80" y="5209"/>
                  </a:lnTo>
                  <a:lnTo>
                    <a:pt x="200" y="5726"/>
                  </a:lnTo>
                  <a:lnTo>
                    <a:pt x="200" y="5726"/>
                  </a:lnTo>
                  <a:lnTo>
                    <a:pt x="319" y="5686"/>
                  </a:lnTo>
                  <a:lnTo>
                    <a:pt x="558" y="5606"/>
                  </a:lnTo>
                  <a:lnTo>
                    <a:pt x="995" y="5368"/>
                  </a:lnTo>
                  <a:lnTo>
                    <a:pt x="1472" y="5010"/>
                  </a:lnTo>
                  <a:lnTo>
                    <a:pt x="1750" y="4771"/>
                  </a:lnTo>
                  <a:lnTo>
                    <a:pt x="2029" y="4493"/>
                  </a:lnTo>
                  <a:lnTo>
                    <a:pt x="2307" y="4175"/>
                  </a:lnTo>
                  <a:lnTo>
                    <a:pt x="2585" y="3777"/>
                  </a:lnTo>
                  <a:lnTo>
                    <a:pt x="2864" y="3340"/>
                  </a:lnTo>
                  <a:lnTo>
                    <a:pt x="3142" y="2823"/>
                  </a:lnTo>
                  <a:lnTo>
                    <a:pt x="3380" y="2266"/>
                  </a:lnTo>
                  <a:lnTo>
                    <a:pt x="3619" y="1630"/>
                  </a:lnTo>
                  <a:lnTo>
                    <a:pt x="3619" y="1630"/>
                  </a:lnTo>
                  <a:lnTo>
                    <a:pt x="3937" y="2227"/>
                  </a:lnTo>
                  <a:lnTo>
                    <a:pt x="4255" y="2783"/>
                  </a:lnTo>
                  <a:lnTo>
                    <a:pt x="4573" y="3221"/>
                  </a:lnTo>
                  <a:lnTo>
                    <a:pt x="4891" y="3658"/>
                  </a:lnTo>
                  <a:lnTo>
                    <a:pt x="5209" y="4016"/>
                  </a:lnTo>
                  <a:lnTo>
                    <a:pt x="5527" y="4294"/>
                  </a:lnTo>
                  <a:lnTo>
                    <a:pt x="5846" y="4533"/>
                  </a:lnTo>
                  <a:lnTo>
                    <a:pt x="6124" y="4771"/>
                  </a:lnTo>
                  <a:lnTo>
                    <a:pt x="6680" y="5050"/>
                  </a:lnTo>
                  <a:lnTo>
                    <a:pt x="7078" y="5209"/>
                  </a:lnTo>
                  <a:lnTo>
                    <a:pt x="7356" y="5288"/>
                  </a:lnTo>
                  <a:lnTo>
                    <a:pt x="7476" y="5328"/>
                  </a:lnTo>
                  <a:lnTo>
                    <a:pt x="7476" y="5328"/>
                  </a:lnTo>
                  <a:lnTo>
                    <a:pt x="7515" y="4811"/>
                  </a:lnTo>
                  <a:lnTo>
                    <a:pt x="7515" y="4294"/>
                  </a:lnTo>
                  <a:lnTo>
                    <a:pt x="7515" y="3817"/>
                  </a:lnTo>
                  <a:lnTo>
                    <a:pt x="7436" y="3380"/>
                  </a:lnTo>
                  <a:lnTo>
                    <a:pt x="7356" y="2982"/>
                  </a:lnTo>
                  <a:lnTo>
                    <a:pt x="7237" y="2585"/>
                  </a:lnTo>
                  <a:lnTo>
                    <a:pt x="7078" y="2227"/>
                  </a:lnTo>
                  <a:lnTo>
                    <a:pt x="6919" y="1869"/>
                  </a:lnTo>
                  <a:lnTo>
                    <a:pt x="6561" y="1273"/>
                  </a:lnTo>
                  <a:lnTo>
                    <a:pt x="6164" y="756"/>
                  </a:lnTo>
                  <a:lnTo>
                    <a:pt x="5766" y="318"/>
                  </a:lnTo>
                  <a:lnTo>
                    <a:pt x="53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2893050" y="2007150"/>
              <a:ext cx="172975" cy="356850"/>
            </a:xfrm>
            <a:custGeom>
              <a:avLst/>
              <a:gdLst/>
              <a:ahLst/>
              <a:cxnLst/>
              <a:rect l="l" t="t" r="r" b="b"/>
              <a:pathLst>
                <a:path w="6919" h="14274" extrusionOk="0">
                  <a:moveTo>
                    <a:pt x="2147" y="3658"/>
                  </a:moveTo>
                  <a:lnTo>
                    <a:pt x="2346" y="3698"/>
                  </a:lnTo>
                  <a:lnTo>
                    <a:pt x="2505" y="3777"/>
                  </a:lnTo>
                  <a:lnTo>
                    <a:pt x="2624" y="3936"/>
                  </a:lnTo>
                  <a:lnTo>
                    <a:pt x="2664" y="4135"/>
                  </a:lnTo>
                  <a:lnTo>
                    <a:pt x="2624" y="4374"/>
                  </a:lnTo>
                  <a:lnTo>
                    <a:pt x="2545" y="4533"/>
                  </a:lnTo>
                  <a:lnTo>
                    <a:pt x="2346" y="4652"/>
                  </a:lnTo>
                  <a:lnTo>
                    <a:pt x="2147" y="4692"/>
                  </a:lnTo>
                  <a:lnTo>
                    <a:pt x="1948" y="4652"/>
                  </a:lnTo>
                  <a:lnTo>
                    <a:pt x="1749" y="4572"/>
                  </a:lnTo>
                  <a:lnTo>
                    <a:pt x="1670" y="4413"/>
                  </a:lnTo>
                  <a:lnTo>
                    <a:pt x="1590" y="4215"/>
                  </a:lnTo>
                  <a:lnTo>
                    <a:pt x="1630" y="4016"/>
                  </a:lnTo>
                  <a:lnTo>
                    <a:pt x="1749" y="3817"/>
                  </a:lnTo>
                  <a:lnTo>
                    <a:pt x="1909" y="3698"/>
                  </a:lnTo>
                  <a:lnTo>
                    <a:pt x="2107" y="3658"/>
                  </a:lnTo>
                  <a:close/>
                  <a:moveTo>
                    <a:pt x="4135" y="6878"/>
                  </a:moveTo>
                  <a:lnTo>
                    <a:pt x="4294" y="7117"/>
                  </a:lnTo>
                  <a:lnTo>
                    <a:pt x="4453" y="7395"/>
                  </a:lnTo>
                  <a:lnTo>
                    <a:pt x="4652" y="7753"/>
                  </a:lnTo>
                  <a:lnTo>
                    <a:pt x="4811" y="8190"/>
                  </a:lnTo>
                  <a:lnTo>
                    <a:pt x="4930" y="8707"/>
                  </a:lnTo>
                  <a:lnTo>
                    <a:pt x="4970" y="8986"/>
                  </a:lnTo>
                  <a:lnTo>
                    <a:pt x="4970" y="9264"/>
                  </a:lnTo>
                  <a:lnTo>
                    <a:pt x="4970" y="9582"/>
                  </a:lnTo>
                  <a:lnTo>
                    <a:pt x="4930" y="9900"/>
                  </a:lnTo>
                  <a:lnTo>
                    <a:pt x="4692" y="9860"/>
                  </a:lnTo>
                  <a:lnTo>
                    <a:pt x="4453" y="9781"/>
                  </a:lnTo>
                  <a:lnTo>
                    <a:pt x="4135" y="9622"/>
                  </a:lnTo>
                  <a:lnTo>
                    <a:pt x="3737" y="9383"/>
                  </a:lnTo>
                  <a:lnTo>
                    <a:pt x="3300" y="9025"/>
                  </a:lnTo>
                  <a:lnTo>
                    <a:pt x="2823" y="8548"/>
                  </a:lnTo>
                  <a:lnTo>
                    <a:pt x="2306" y="7912"/>
                  </a:lnTo>
                  <a:lnTo>
                    <a:pt x="2465" y="7793"/>
                  </a:lnTo>
                  <a:lnTo>
                    <a:pt x="2823" y="7475"/>
                  </a:lnTo>
                  <a:lnTo>
                    <a:pt x="3101" y="7276"/>
                  </a:lnTo>
                  <a:lnTo>
                    <a:pt x="3380" y="7117"/>
                  </a:lnTo>
                  <a:lnTo>
                    <a:pt x="3737" y="6958"/>
                  </a:lnTo>
                  <a:lnTo>
                    <a:pt x="4135" y="6878"/>
                  </a:lnTo>
                  <a:close/>
                  <a:moveTo>
                    <a:pt x="2704" y="0"/>
                  </a:moveTo>
                  <a:lnTo>
                    <a:pt x="2505" y="40"/>
                  </a:lnTo>
                  <a:lnTo>
                    <a:pt x="2306" y="119"/>
                  </a:lnTo>
                  <a:lnTo>
                    <a:pt x="2107" y="199"/>
                  </a:lnTo>
                  <a:lnTo>
                    <a:pt x="1909" y="318"/>
                  </a:lnTo>
                  <a:lnTo>
                    <a:pt x="1749" y="437"/>
                  </a:lnTo>
                  <a:lnTo>
                    <a:pt x="1590" y="596"/>
                  </a:lnTo>
                  <a:lnTo>
                    <a:pt x="1471" y="795"/>
                  </a:lnTo>
                  <a:lnTo>
                    <a:pt x="1193" y="1312"/>
                  </a:lnTo>
                  <a:lnTo>
                    <a:pt x="954" y="1829"/>
                  </a:lnTo>
                  <a:lnTo>
                    <a:pt x="755" y="2346"/>
                  </a:lnTo>
                  <a:lnTo>
                    <a:pt x="557" y="2863"/>
                  </a:lnTo>
                  <a:lnTo>
                    <a:pt x="398" y="3340"/>
                  </a:lnTo>
                  <a:lnTo>
                    <a:pt x="278" y="3857"/>
                  </a:lnTo>
                  <a:lnTo>
                    <a:pt x="80" y="4851"/>
                  </a:lnTo>
                  <a:lnTo>
                    <a:pt x="0" y="5805"/>
                  </a:lnTo>
                  <a:lnTo>
                    <a:pt x="0" y="6719"/>
                  </a:lnTo>
                  <a:lnTo>
                    <a:pt x="40" y="7634"/>
                  </a:lnTo>
                  <a:lnTo>
                    <a:pt x="159" y="8509"/>
                  </a:lnTo>
                  <a:lnTo>
                    <a:pt x="318" y="9343"/>
                  </a:lnTo>
                  <a:lnTo>
                    <a:pt x="517" y="10099"/>
                  </a:lnTo>
                  <a:lnTo>
                    <a:pt x="755" y="10815"/>
                  </a:lnTo>
                  <a:lnTo>
                    <a:pt x="1034" y="11490"/>
                  </a:lnTo>
                  <a:lnTo>
                    <a:pt x="1272" y="12127"/>
                  </a:lnTo>
                  <a:lnTo>
                    <a:pt x="1551" y="12643"/>
                  </a:lnTo>
                  <a:lnTo>
                    <a:pt x="2028" y="13518"/>
                  </a:lnTo>
                  <a:lnTo>
                    <a:pt x="2147" y="13677"/>
                  </a:lnTo>
                  <a:lnTo>
                    <a:pt x="2266" y="13836"/>
                  </a:lnTo>
                  <a:lnTo>
                    <a:pt x="2505" y="13995"/>
                  </a:lnTo>
                  <a:lnTo>
                    <a:pt x="2783" y="14154"/>
                  </a:lnTo>
                  <a:lnTo>
                    <a:pt x="3101" y="14234"/>
                  </a:lnTo>
                  <a:lnTo>
                    <a:pt x="3419" y="14274"/>
                  </a:lnTo>
                  <a:lnTo>
                    <a:pt x="3539" y="14274"/>
                  </a:lnTo>
                  <a:lnTo>
                    <a:pt x="4731" y="14194"/>
                  </a:lnTo>
                  <a:lnTo>
                    <a:pt x="5089" y="14154"/>
                  </a:lnTo>
                  <a:lnTo>
                    <a:pt x="5407" y="14035"/>
                  </a:lnTo>
                  <a:lnTo>
                    <a:pt x="5686" y="13876"/>
                  </a:lnTo>
                  <a:lnTo>
                    <a:pt x="5884" y="13677"/>
                  </a:lnTo>
                  <a:lnTo>
                    <a:pt x="6083" y="13399"/>
                  </a:lnTo>
                  <a:lnTo>
                    <a:pt x="6203" y="13121"/>
                  </a:lnTo>
                  <a:lnTo>
                    <a:pt x="6481" y="12047"/>
                  </a:lnTo>
                  <a:lnTo>
                    <a:pt x="6600" y="11411"/>
                  </a:lnTo>
                  <a:lnTo>
                    <a:pt x="6719" y="10695"/>
                  </a:lnTo>
                  <a:lnTo>
                    <a:pt x="6799" y="9940"/>
                  </a:lnTo>
                  <a:lnTo>
                    <a:pt x="6878" y="9145"/>
                  </a:lnTo>
                  <a:lnTo>
                    <a:pt x="6918" y="8310"/>
                  </a:lnTo>
                  <a:lnTo>
                    <a:pt x="6878" y="7435"/>
                  </a:lnTo>
                  <a:lnTo>
                    <a:pt x="6799" y="6560"/>
                  </a:lnTo>
                  <a:lnTo>
                    <a:pt x="6680" y="5646"/>
                  </a:lnTo>
                  <a:lnTo>
                    <a:pt x="6481" y="4771"/>
                  </a:lnTo>
                  <a:lnTo>
                    <a:pt x="6203" y="3857"/>
                  </a:lnTo>
                  <a:lnTo>
                    <a:pt x="5845" y="2982"/>
                  </a:lnTo>
                  <a:lnTo>
                    <a:pt x="5606" y="2545"/>
                  </a:lnTo>
                  <a:lnTo>
                    <a:pt x="5368" y="2107"/>
                  </a:lnTo>
                  <a:lnTo>
                    <a:pt x="5089" y="1710"/>
                  </a:lnTo>
                  <a:lnTo>
                    <a:pt x="4811" y="1272"/>
                  </a:lnTo>
                  <a:lnTo>
                    <a:pt x="4493" y="875"/>
                  </a:lnTo>
                  <a:lnTo>
                    <a:pt x="4135" y="477"/>
                  </a:lnTo>
                  <a:lnTo>
                    <a:pt x="3857" y="278"/>
                  </a:lnTo>
                  <a:lnTo>
                    <a:pt x="3578" y="119"/>
                  </a:lnTo>
                  <a:lnTo>
                    <a:pt x="3260" y="4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2950700" y="2179100"/>
              <a:ext cx="66600" cy="75575"/>
            </a:xfrm>
            <a:custGeom>
              <a:avLst/>
              <a:gdLst/>
              <a:ahLst/>
              <a:cxnLst/>
              <a:rect l="l" t="t" r="r" b="b"/>
              <a:pathLst>
                <a:path w="2664" h="3023" fill="none" extrusionOk="0">
                  <a:moveTo>
                    <a:pt x="2624" y="3022"/>
                  </a:moveTo>
                  <a:lnTo>
                    <a:pt x="2624" y="3022"/>
                  </a:lnTo>
                  <a:lnTo>
                    <a:pt x="2386" y="2982"/>
                  </a:lnTo>
                  <a:lnTo>
                    <a:pt x="2147" y="2903"/>
                  </a:lnTo>
                  <a:lnTo>
                    <a:pt x="1829" y="2744"/>
                  </a:lnTo>
                  <a:lnTo>
                    <a:pt x="1431" y="2505"/>
                  </a:lnTo>
                  <a:lnTo>
                    <a:pt x="994" y="2147"/>
                  </a:lnTo>
                  <a:lnTo>
                    <a:pt x="517" y="1670"/>
                  </a:lnTo>
                  <a:lnTo>
                    <a:pt x="0" y="1034"/>
                  </a:lnTo>
                  <a:lnTo>
                    <a:pt x="0" y="1034"/>
                  </a:lnTo>
                  <a:lnTo>
                    <a:pt x="159" y="915"/>
                  </a:lnTo>
                  <a:lnTo>
                    <a:pt x="517" y="597"/>
                  </a:lnTo>
                  <a:lnTo>
                    <a:pt x="795" y="398"/>
                  </a:lnTo>
                  <a:lnTo>
                    <a:pt x="1074" y="239"/>
                  </a:lnTo>
                  <a:lnTo>
                    <a:pt x="1431" y="80"/>
                  </a:lnTo>
                  <a:lnTo>
                    <a:pt x="1829" y="0"/>
                  </a:lnTo>
                  <a:lnTo>
                    <a:pt x="1829" y="0"/>
                  </a:lnTo>
                  <a:lnTo>
                    <a:pt x="1988" y="239"/>
                  </a:lnTo>
                  <a:lnTo>
                    <a:pt x="2147" y="517"/>
                  </a:lnTo>
                  <a:lnTo>
                    <a:pt x="2346" y="875"/>
                  </a:lnTo>
                  <a:lnTo>
                    <a:pt x="2505" y="1312"/>
                  </a:lnTo>
                  <a:lnTo>
                    <a:pt x="2624" y="1829"/>
                  </a:lnTo>
                  <a:lnTo>
                    <a:pt x="2664" y="2108"/>
                  </a:lnTo>
                  <a:lnTo>
                    <a:pt x="2664" y="2386"/>
                  </a:lnTo>
                  <a:lnTo>
                    <a:pt x="2664" y="2704"/>
                  </a:lnTo>
                  <a:lnTo>
                    <a:pt x="2624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2932800" y="2098575"/>
              <a:ext cx="26850" cy="25875"/>
            </a:xfrm>
            <a:custGeom>
              <a:avLst/>
              <a:gdLst/>
              <a:ahLst/>
              <a:cxnLst/>
              <a:rect l="l" t="t" r="r" b="b"/>
              <a:pathLst>
                <a:path w="1074" h="1035" fill="none" extrusionOk="0">
                  <a:moveTo>
                    <a:pt x="557" y="1035"/>
                  </a:moveTo>
                  <a:lnTo>
                    <a:pt x="557" y="1035"/>
                  </a:lnTo>
                  <a:lnTo>
                    <a:pt x="358" y="995"/>
                  </a:lnTo>
                  <a:lnTo>
                    <a:pt x="159" y="915"/>
                  </a:lnTo>
                  <a:lnTo>
                    <a:pt x="80" y="756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40" y="359"/>
                  </a:lnTo>
                  <a:lnTo>
                    <a:pt x="159" y="160"/>
                  </a:lnTo>
                  <a:lnTo>
                    <a:pt x="319" y="41"/>
                  </a:lnTo>
                  <a:lnTo>
                    <a:pt x="517" y="1"/>
                  </a:lnTo>
                  <a:lnTo>
                    <a:pt x="517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56" y="41"/>
                  </a:lnTo>
                  <a:lnTo>
                    <a:pt x="915" y="120"/>
                  </a:lnTo>
                  <a:lnTo>
                    <a:pt x="1034" y="279"/>
                  </a:lnTo>
                  <a:lnTo>
                    <a:pt x="1074" y="478"/>
                  </a:lnTo>
                  <a:lnTo>
                    <a:pt x="1074" y="478"/>
                  </a:lnTo>
                  <a:lnTo>
                    <a:pt x="1034" y="717"/>
                  </a:lnTo>
                  <a:lnTo>
                    <a:pt x="955" y="876"/>
                  </a:lnTo>
                  <a:lnTo>
                    <a:pt x="756" y="99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57" y="10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2893050" y="2007150"/>
              <a:ext cx="172975" cy="356850"/>
            </a:xfrm>
            <a:custGeom>
              <a:avLst/>
              <a:gdLst/>
              <a:ahLst/>
              <a:cxnLst/>
              <a:rect l="l" t="t" r="r" b="b"/>
              <a:pathLst>
                <a:path w="6919" h="14274" fill="none" extrusionOk="0">
                  <a:moveTo>
                    <a:pt x="2942" y="0"/>
                  </a:moveTo>
                  <a:lnTo>
                    <a:pt x="2942" y="0"/>
                  </a:lnTo>
                  <a:lnTo>
                    <a:pt x="2704" y="0"/>
                  </a:lnTo>
                  <a:lnTo>
                    <a:pt x="2505" y="40"/>
                  </a:lnTo>
                  <a:lnTo>
                    <a:pt x="2306" y="119"/>
                  </a:lnTo>
                  <a:lnTo>
                    <a:pt x="2107" y="199"/>
                  </a:lnTo>
                  <a:lnTo>
                    <a:pt x="1909" y="318"/>
                  </a:lnTo>
                  <a:lnTo>
                    <a:pt x="1749" y="437"/>
                  </a:lnTo>
                  <a:lnTo>
                    <a:pt x="1590" y="596"/>
                  </a:lnTo>
                  <a:lnTo>
                    <a:pt x="1471" y="795"/>
                  </a:lnTo>
                  <a:lnTo>
                    <a:pt x="1471" y="795"/>
                  </a:lnTo>
                  <a:lnTo>
                    <a:pt x="1193" y="1312"/>
                  </a:lnTo>
                  <a:lnTo>
                    <a:pt x="954" y="1829"/>
                  </a:lnTo>
                  <a:lnTo>
                    <a:pt x="755" y="2346"/>
                  </a:lnTo>
                  <a:lnTo>
                    <a:pt x="557" y="2863"/>
                  </a:lnTo>
                  <a:lnTo>
                    <a:pt x="398" y="3340"/>
                  </a:lnTo>
                  <a:lnTo>
                    <a:pt x="278" y="3857"/>
                  </a:lnTo>
                  <a:lnTo>
                    <a:pt x="80" y="4851"/>
                  </a:lnTo>
                  <a:lnTo>
                    <a:pt x="0" y="5805"/>
                  </a:lnTo>
                  <a:lnTo>
                    <a:pt x="0" y="6719"/>
                  </a:lnTo>
                  <a:lnTo>
                    <a:pt x="40" y="7634"/>
                  </a:lnTo>
                  <a:lnTo>
                    <a:pt x="159" y="8509"/>
                  </a:lnTo>
                  <a:lnTo>
                    <a:pt x="318" y="9343"/>
                  </a:lnTo>
                  <a:lnTo>
                    <a:pt x="517" y="10099"/>
                  </a:lnTo>
                  <a:lnTo>
                    <a:pt x="755" y="10815"/>
                  </a:lnTo>
                  <a:lnTo>
                    <a:pt x="1034" y="11490"/>
                  </a:lnTo>
                  <a:lnTo>
                    <a:pt x="1272" y="12127"/>
                  </a:lnTo>
                  <a:lnTo>
                    <a:pt x="1551" y="12643"/>
                  </a:lnTo>
                  <a:lnTo>
                    <a:pt x="2028" y="13518"/>
                  </a:lnTo>
                  <a:lnTo>
                    <a:pt x="2028" y="13518"/>
                  </a:lnTo>
                  <a:lnTo>
                    <a:pt x="2147" y="13677"/>
                  </a:lnTo>
                  <a:lnTo>
                    <a:pt x="2266" y="13836"/>
                  </a:lnTo>
                  <a:lnTo>
                    <a:pt x="2266" y="13836"/>
                  </a:lnTo>
                  <a:lnTo>
                    <a:pt x="2505" y="13995"/>
                  </a:lnTo>
                  <a:lnTo>
                    <a:pt x="2783" y="14154"/>
                  </a:lnTo>
                  <a:lnTo>
                    <a:pt x="3101" y="14234"/>
                  </a:lnTo>
                  <a:lnTo>
                    <a:pt x="3419" y="14274"/>
                  </a:lnTo>
                  <a:lnTo>
                    <a:pt x="3419" y="14274"/>
                  </a:lnTo>
                  <a:lnTo>
                    <a:pt x="3539" y="14274"/>
                  </a:lnTo>
                  <a:lnTo>
                    <a:pt x="4731" y="14194"/>
                  </a:lnTo>
                  <a:lnTo>
                    <a:pt x="4731" y="14194"/>
                  </a:lnTo>
                  <a:lnTo>
                    <a:pt x="5089" y="14154"/>
                  </a:lnTo>
                  <a:lnTo>
                    <a:pt x="5407" y="14035"/>
                  </a:lnTo>
                  <a:lnTo>
                    <a:pt x="5686" y="13876"/>
                  </a:lnTo>
                  <a:lnTo>
                    <a:pt x="5884" y="13677"/>
                  </a:lnTo>
                  <a:lnTo>
                    <a:pt x="5884" y="13677"/>
                  </a:lnTo>
                  <a:lnTo>
                    <a:pt x="6083" y="13399"/>
                  </a:lnTo>
                  <a:lnTo>
                    <a:pt x="6203" y="13121"/>
                  </a:lnTo>
                  <a:lnTo>
                    <a:pt x="6203" y="13121"/>
                  </a:lnTo>
                  <a:lnTo>
                    <a:pt x="6481" y="12047"/>
                  </a:lnTo>
                  <a:lnTo>
                    <a:pt x="6600" y="11411"/>
                  </a:lnTo>
                  <a:lnTo>
                    <a:pt x="6719" y="10695"/>
                  </a:lnTo>
                  <a:lnTo>
                    <a:pt x="6799" y="9940"/>
                  </a:lnTo>
                  <a:lnTo>
                    <a:pt x="6878" y="9145"/>
                  </a:lnTo>
                  <a:lnTo>
                    <a:pt x="6918" y="8310"/>
                  </a:lnTo>
                  <a:lnTo>
                    <a:pt x="6878" y="7435"/>
                  </a:lnTo>
                  <a:lnTo>
                    <a:pt x="6799" y="6560"/>
                  </a:lnTo>
                  <a:lnTo>
                    <a:pt x="6680" y="5646"/>
                  </a:lnTo>
                  <a:lnTo>
                    <a:pt x="6481" y="4771"/>
                  </a:lnTo>
                  <a:lnTo>
                    <a:pt x="6203" y="3857"/>
                  </a:lnTo>
                  <a:lnTo>
                    <a:pt x="5845" y="2982"/>
                  </a:lnTo>
                  <a:lnTo>
                    <a:pt x="5606" y="2545"/>
                  </a:lnTo>
                  <a:lnTo>
                    <a:pt x="5368" y="2107"/>
                  </a:lnTo>
                  <a:lnTo>
                    <a:pt x="5089" y="1710"/>
                  </a:lnTo>
                  <a:lnTo>
                    <a:pt x="4811" y="1272"/>
                  </a:lnTo>
                  <a:lnTo>
                    <a:pt x="4493" y="875"/>
                  </a:lnTo>
                  <a:lnTo>
                    <a:pt x="4135" y="477"/>
                  </a:lnTo>
                  <a:lnTo>
                    <a:pt x="4135" y="477"/>
                  </a:lnTo>
                  <a:lnTo>
                    <a:pt x="3857" y="278"/>
                  </a:lnTo>
                  <a:lnTo>
                    <a:pt x="3578" y="119"/>
                  </a:lnTo>
                  <a:lnTo>
                    <a:pt x="3260" y="40"/>
                  </a:lnTo>
                  <a:lnTo>
                    <a:pt x="29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2932800" y="2098575"/>
              <a:ext cx="26850" cy="25875"/>
            </a:xfrm>
            <a:custGeom>
              <a:avLst/>
              <a:gdLst/>
              <a:ahLst/>
              <a:cxnLst/>
              <a:rect l="l" t="t" r="r" b="b"/>
              <a:pathLst>
                <a:path w="1074" h="1035" extrusionOk="0">
                  <a:moveTo>
                    <a:pt x="517" y="1"/>
                  </a:moveTo>
                  <a:lnTo>
                    <a:pt x="319" y="41"/>
                  </a:lnTo>
                  <a:lnTo>
                    <a:pt x="159" y="160"/>
                  </a:lnTo>
                  <a:lnTo>
                    <a:pt x="40" y="359"/>
                  </a:lnTo>
                  <a:lnTo>
                    <a:pt x="0" y="558"/>
                  </a:lnTo>
                  <a:lnTo>
                    <a:pt x="80" y="756"/>
                  </a:lnTo>
                  <a:lnTo>
                    <a:pt x="159" y="915"/>
                  </a:lnTo>
                  <a:lnTo>
                    <a:pt x="358" y="995"/>
                  </a:lnTo>
                  <a:lnTo>
                    <a:pt x="557" y="1035"/>
                  </a:lnTo>
                  <a:lnTo>
                    <a:pt x="756" y="995"/>
                  </a:lnTo>
                  <a:lnTo>
                    <a:pt x="955" y="876"/>
                  </a:lnTo>
                  <a:lnTo>
                    <a:pt x="1034" y="717"/>
                  </a:lnTo>
                  <a:lnTo>
                    <a:pt x="1074" y="478"/>
                  </a:lnTo>
                  <a:lnTo>
                    <a:pt x="1034" y="279"/>
                  </a:lnTo>
                  <a:lnTo>
                    <a:pt x="915" y="120"/>
                  </a:lnTo>
                  <a:lnTo>
                    <a:pt x="756" y="4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2932800" y="2098575"/>
              <a:ext cx="26850" cy="25875"/>
            </a:xfrm>
            <a:custGeom>
              <a:avLst/>
              <a:gdLst/>
              <a:ahLst/>
              <a:cxnLst/>
              <a:rect l="l" t="t" r="r" b="b"/>
              <a:pathLst>
                <a:path w="1074" h="103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517" y="1"/>
                  </a:lnTo>
                  <a:lnTo>
                    <a:pt x="517" y="1"/>
                  </a:lnTo>
                  <a:lnTo>
                    <a:pt x="319" y="41"/>
                  </a:lnTo>
                  <a:lnTo>
                    <a:pt x="159" y="160"/>
                  </a:lnTo>
                  <a:lnTo>
                    <a:pt x="40" y="359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80" y="756"/>
                  </a:lnTo>
                  <a:lnTo>
                    <a:pt x="159" y="915"/>
                  </a:lnTo>
                  <a:lnTo>
                    <a:pt x="358" y="99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756" y="995"/>
                  </a:lnTo>
                  <a:lnTo>
                    <a:pt x="955" y="876"/>
                  </a:lnTo>
                  <a:lnTo>
                    <a:pt x="1034" y="717"/>
                  </a:lnTo>
                  <a:lnTo>
                    <a:pt x="1074" y="478"/>
                  </a:lnTo>
                  <a:lnTo>
                    <a:pt x="1074" y="478"/>
                  </a:lnTo>
                  <a:lnTo>
                    <a:pt x="1034" y="279"/>
                  </a:lnTo>
                  <a:lnTo>
                    <a:pt x="915" y="120"/>
                  </a:lnTo>
                  <a:lnTo>
                    <a:pt x="756" y="4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2950700" y="2179100"/>
              <a:ext cx="66600" cy="75575"/>
            </a:xfrm>
            <a:custGeom>
              <a:avLst/>
              <a:gdLst/>
              <a:ahLst/>
              <a:cxnLst/>
              <a:rect l="l" t="t" r="r" b="b"/>
              <a:pathLst>
                <a:path w="2664" h="3023" extrusionOk="0">
                  <a:moveTo>
                    <a:pt x="1829" y="0"/>
                  </a:moveTo>
                  <a:lnTo>
                    <a:pt x="1431" y="80"/>
                  </a:lnTo>
                  <a:lnTo>
                    <a:pt x="1074" y="239"/>
                  </a:lnTo>
                  <a:lnTo>
                    <a:pt x="795" y="398"/>
                  </a:lnTo>
                  <a:lnTo>
                    <a:pt x="517" y="597"/>
                  </a:lnTo>
                  <a:lnTo>
                    <a:pt x="159" y="915"/>
                  </a:lnTo>
                  <a:lnTo>
                    <a:pt x="0" y="1034"/>
                  </a:lnTo>
                  <a:lnTo>
                    <a:pt x="517" y="1670"/>
                  </a:lnTo>
                  <a:lnTo>
                    <a:pt x="994" y="2147"/>
                  </a:lnTo>
                  <a:lnTo>
                    <a:pt x="1431" y="2505"/>
                  </a:lnTo>
                  <a:lnTo>
                    <a:pt x="1829" y="2744"/>
                  </a:lnTo>
                  <a:lnTo>
                    <a:pt x="2147" y="2903"/>
                  </a:lnTo>
                  <a:lnTo>
                    <a:pt x="2386" y="2982"/>
                  </a:lnTo>
                  <a:lnTo>
                    <a:pt x="2624" y="3022"/>
                  </a:lnTo>
                  <a:lnTo>
                    <a:pt x="2664" y="2704"/>
                  </a:lnTo>
                  <a:lnTo>
                    <a:pt x="2664" y="2386"/>
                  </a:lnTo>
                  <a:lnTo>
                    <a:pt x="2664" y="2108"/>
                  </a:lnTo>
                  <a:lnTo>
                    <a:pt x="2624" y="1829"/>
                  </a:lnTo>
                  <a:lnTo>
                    <a:pt x="2505" y="1312"/>
                  </a:lnTo>
                  <a:lnTo>
                    <a:pt x="2346" y="875"/>
                  </a:lnTo>
                  <a:lnTo>
                    <a:pt x="2147" y="517"/>
                  </a:lnTo>
                  <a:lnTo>
                    <a:pt x="1988" y="239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2950700" y="2179100"/>
              <a:ext cx="66600" cy="75575"/>
            </a:xfrm>
            <a:custGeom>
              <a:avLst/>
              <a:gdLst/>
              <a:ahLst/>
              <a:cxnLst/>
              <a:rect l="l" t="t" r="r" b="b"/>
              <a:pathLst>
                <a:path w="2664" h="3023" fill="none" extrusionOk="0">
                  <a:moveTo>
                    <a:pt x="1829" y="0"/>
                  </a:moveTo>
                  <a:lnTo>
                    <a:pt x="1829" y="0"/>
                  </a:lnTo>
                  <a:lnTo>
                    <a:pt x="1431" y="80"/>
                  </a:lnTo>
                  <a:lnTo>
                    <a:pt x="1074" y="239"/>
                  </a:lnTo>
                  <a:lnTo>
                    <a:pt x="795" y="398"/>
                  </a:lnTo>
                  <a:lnTo>
                    <a:pt x="517" y="597"/>
                  </a:lnTo>
                  <a:lnTo>
                    <a:pt x="159" y="915"/>
                  </a:lnTo>
                  <a:lnTo>
                    <a:pt x="0" y="1034"/>
                  </a:lnTo>
                  <a:lnTo>
                    <a:pt x="0" y="1034"/>
                  </a:lnTo>
                  <a:lnTo>
                    <a:pt x="517" y="1670"/>
                  </a:lnTo>
                  <a:lnTo>
                    <a:pt x="994" y="2147"/>
                  </a:lnTo>
                  <a:lnTo>
                    <a:pt x="1431" y="2505"/>
                  </a:lnTo>
                  <a:lnTo>
                    <a:pt x="1829" y="2744"/>
                  </a:lnTo>
                  <a:lnTo>
                    <a:pt x="2147" y="2903"/>
                  </a:lnTo>
                  <a:lnTo>
                    <a:pt x="2386" y="2982"/>
                  </a:lnTo>
                  <a:lnTo>
                    <a:pt x="2624" y="3022"/>
                  </a:lnTo>
                  <a:lnTo>
                    <a:pt x="2624" y="3022"/>
                  </a:lnTo>
                  <a:lnTo>
                    <a:pt x="2664" y="2704"/>
                  </a:lnTo>
                  <a:lnTo>
                    <a:pt x="2664" y="2386"/>
                  </a:lnTo>
                  <a:lnTo>
                    <a:pt x="2664" y="2108"/>
                  </a:lnTo>
                  <a:lnTo>
                    <a:pt x="2624" y="1829"/>
                  </a:lnTo>
                  <a:lnTo>
                    <a:pt x="2505" y="1312"/>
                  </a:lnTo>
                  <a:lnTo>
                    <a:pt x="2346" y="875"/>
                  </a:lnTo>
                  <a:lnTo>
                    <a:pt x="2147" y="517"/>
                  </a:lnTo>
                  <a:lnTo>
                    <a:pt x="1988" y="239"/>
                  </a:lnTo>
                  <a:lnTo>
                    <a:pt x="18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3506325" y="2512075"/>
              <a:ext cx="82525" cy="63650"/>
            </a:xfrm>
            <a:custGeom>
              <a:avLst/>
              <a:gdLst/>
              <a:ahLst/>
              <a:cxnLst/>
              <a:rect l="l" t="t" r="r" b="b"/>
              <a:pathLst>
                <a:path w="3301" h="2546" extrusionOk="0">
                  <a:moveTo>
                    <a:pt x="2386" y="1"/>
                  </a:moveTo>
                  <a:lnTo>
                    <a:pt x="2267" y="80"/>
                  </a:lnTo>
                  <a:lnTo>
                    <a:pt x="2148" y="160"/>
                  </a:lnTo>
                  <a:lnTo>
                    <a:pt x="1989" y="200"/>
                  </a:lnTo>
                  <a:lnTo>
                    <a:pt x="1869" y="239"/>
                  </a:lnTo>
                  <a:lnTo>
                    <a:pt x="1313" y="279"/>
                  </a:lnTo>
                  <a:lnTo>
                    <a:pt x="1273" y="279"/>
                  </a:lnTo>
                  <a:lnTo>
                    <a:pt x="1114" y="239"/>
                  </a:lnTo>
                  <a:lnTo>
                    <a:pt x="995" y="200"/>
                  </a:lnTo>
                  <a:lnTo>
                    <a:pt x="835" y="160"/>
                  </a:lnTo>
                  <a:lnTo>
                    <a:pt x="756" y="80"/>
                  </a:lnTo>
                  <a:lnTo>
                    <a:pt x="597" y="239"/>
                  </a:lnTo>
                  <a:lnTo>
                    <a:pt x="438" y="438"/>
                  </a:lnTo>
                  <a:lnTo>
                    <a:pt x="279" y="677"/>
                  </a:lnTo>
                  <a:lnTo>
                    <a:pt x="160" y="955"/>
                  </a:lnTo>
                  <a:lnTo>
                    <a:pt x="40" y="1313"/>
                  </a:lnTo>
                  <a:lnTo>
                    <a:pt x="1" y="1671"/>
                  </a:lnTo>
                  <a:lnTo>
                    <a:pt x="1" y="2108"/>
                  </a:lnTo>
                  <a:lnTo>
                    <a:pt x="40" y="2545"/>
                  </a:lnTo>
                  <a:lnTo>
                    <a:pt x="239" y="2506"/>
                  </a:lnTo>
                  <a:lnTo>
                    <a:pt x="398" y="2386"/>
                  </a:lnTo>
                  <a:lnTo>
                    <a:pt x="637" y="2227"/>
                  </a:lnTo>
                  <a:lnTo>
                    <a:pt x="875" y="2028"/>
                  </a:lnTo>
                  <a:lnTo>
                    <a:pt x="1114" y="1671"/>
                  </a:lnTo>
                  <a:lnTo>
                    <a:pt x="1352" y="1273"/>
                  </a:lnTo>
                  <a:lnTo>
                    <a:pt x="1591" y="716"/>
                  </a:lnTo>
                  <a:lnTo>
                    <a:pt x="1869" y="1233"/>
                  </a:lnTo>
                  <a:lnTo>
                    <a:pt x="2148" y="1631"/>
                  </a:lnTo>
                  <a:lnTo>
                    <a:pt x="2426" y="1909"/>
                  </a:lnTo>
                  <a:lnTo>
                    <a:pt x="2704" y="2108"/>
                  </a:lnTo>
                  <a:lnTo>
                    <a:pt x="2943" y="2267"/>
                  </a:lnTo>
                  <a:lnTo>
                    <a:pt x="3142" y="2346"/>
                  </a:lnTo>
                  <a:lnTo>
                    <a:pt x="3301" y="2386"/>
                  </a:lnTo>
                  <a:lnTo>
                    <a:pt x="3301" y="1909"/>
                  </a:lnTo>
                  <a:lnTo>
                    <a:pt x="3261" y="1512"/>
                  </a:lnTo>
                  <a:lnTo>
                    <a:pt x="3181" y="1154"/>
                  </a:lnTo>
                  <a:lnTo>
                    <a:pt x="3062" y="836"/>
                  </a:lnTo>
                  <a:lnTo>
                    <a:pt x="2903" y="557"/>
                  </a:lnTo>
                  <a:lnTo>
                    <a:pt x="2704" y="359"/>
                  </a:lnTo>
                  <a:lnTo>
                    <a:pt x="2545" y="160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3506325" y="2512075"/>
              <a:ext cx="82525" cy="63650"/>
            </a:xfrm>
            <a:custGeom>
              <a:avLst/>
              <a:gdLst/>
              <a:ahLst/>
              <a:cxnLst/>
              <a:rect l="l" t="t" r="r" b="b"/>
              <a:pathLst>
                <a:path w="3301" h="2546" fill="none" extrusionOk="0">
                  <a:moveTo>
                    <a:pt x="2386" y="1"/>
                  </a:moveTo>
                  <a:lnTo>
                    <a:pt x="2386" y="1"/>
                  </a:lnTo>
                  <a:lnTo>
                    <a:pt x="2267" y="80"/>
                  </a:lnTo>
                  <a:lnTo>
                    <a:pt x="2148" y="160"/>
                  </a:lnTo>
                  <a:lnTo>
                    <a:pt x="1989" y="200"/>
                  </a:lnTo>
                  <a:lnTo>
                    <a:pt x="1869" y="239"/>
                  </a:lnTo>
                  <a:lnTo>
                    <a:pt x="1313" y="279"/>
                  </a:lnTo>
                  <a:lnTo>
                    <a:pt x="1313" y="279"/>
                  </a:lnTo>
                  <a:lnTo>
                    <a:pt x="1273" y="279"/>
                  </a:lnTo>
                  <a:lnTo>
                    <a:pt x="1273" y="279"/>
                  </a:lnTo>
                  <a:lnTo>
                    <a:pt x="1114" y="239"/>
                  </a:lnTo>
                  <a:lnTo>
                    <a:pt x="995" y="200"/>
                  </a:lnTo>
                  <a:lnTo>
                    <a:pt x="835" y="160"/>
                  </a:lnTo>
                  <a:lnTo>
                    <a:pt x="756" y="80"/>
                  </a:lnTo>
                  <a:lnTo>
                    <a:pt x="756" y="80"/>
                  </a:lnTo>
                  <a:lnTo>
                    <a:pt x="597" y="239"/>
                  </a:lnTo>
                  <a:lnTo>
                    <a:pt x="438" y="438"/>
                  </a:lnTo>
                  <a:lnTo>
                    <a:pt x="279" y="677"/>
                  </a:lnTo>
                  <a:lnTo>
                    <a:pt x="160" y="955"/>
                  </a:lnTo>
                  <a:lnTo>
                    <a:pt x="40" y="1313"/>
                  </a:lnTo>
                  <a:lnTo>
                    <a:pt x="1" y="1671"/>
                  </a:lnTo>
                  <a:lnTo>
                    <a:pt x="1" y="2108"/>
                  </a:lnTo>
                  <a:lnTo>
                    <a:pt x="40" y="2545"/>
                  </a:lnTo>
                  <a:lnTo>
                    <a:pt x="40" y="2545"/>
                  </a:lnTo>
                  <a:lnTo>
                    <a:pt x="239" y="2506"/>
                  </a:lnTo>
                  <a:lnTo>
                    <a:pt x="398" y="2386"/>
                  </a:lnTo>
                  <a:lnTo>
                    <a:pt x="637" y="2227"/>
                  </a:lnTo>
                  <a:lnTo>
                    <a:pt x="875" y="2028"/>
                  </a:lnTo>
                  <a:lnTo>
                    <a:pt x="1114" y="1671"/>
                  </a:lnTo>
                  <a:lnTo>
                    <a:pt x="1352" y="1273"/>
                  </a:lnTo>
                  <a:lnTo>
                    <a:pt x="1591" y="716"/>
                  </a:lnTo>
                  <a:lnTo>
                    <a:pt x="1591" y="716"/>
                  </a:lnTo>
                  <a:lnTo>
                    <a:pt x="1869" y="1233"/>
                  </a:lnTo>
                  <a:lnTo>
                    <a:pt x="2148" y="1631"/>
                  </a:lnTo>
                  <a:lnTo>
                    <a:pt x="2426" y="1909"/>
                  </a:lnTo>
                  <a:lnTo>
                    <a:pt x="2704" y="2108"/>
                  </a:lnTo>
                  <a:lnTo>
                    <a:pt x="2943" y="2267"/>
                  </a:lnTo>
                  <a:lnTo>
                    <a:pt x="3142" y="2346"/>
                  </a:lnTo>
                  <a:lnTo>
                    <a:pt x="3301" y="2386"/>
                  </a:lnTo>
                  <a:lnTo>
                    <a:pt x="3301" y="2386"/>
                  </a:lnTo>
                  <a:lnTo>
                    <a:pt x="3301" y="1909"/>
                  </a:lnTo>
                  <a:lnTo>
                    <a:pt x="3261" y="1512"/>
                  </a:lnTo>
                  <a:lnTo>
                    <a:pt x="3181" y="1154"/>
                  </a:lnTo>
                  <a:lnTo>
                    <a:pt x="3062" y="836"/>
                  </a:lnTo>
                  <a:lnTo>
                    <a:pt x="2903" y="557"/>
                  </a:lnTo>
                  <a:lnTo>
                    <a:pt x="2704" y="359"/>
                  </a:lnTo>
                  <a:lnTo>
                    <a:pt x="2545" y="160"/>
                  </a:lnTo>
                  <a:lnTo>
                    <a:pt x="2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3499375" y="2360000"/>
              <a:ext cx="77550" cy="159075"/>
            </a:xfrm>
            <a:custGeom>
              <a:avLst/>
              <a:gdLst/>
              <a:ahLst/>
              <a:cxnLst/>
              <a:rect l="l" t="t" r="r" b="b"/>
              <a:pathLst>
                <a:path w="3102" h="6363" extrusionOk="0">
                  <a:moveTo>
                    <a:pt x="1034" y="1631"/>
                  </a:moveTo>
                  <a:lnTo>
                    <a:pt x="1113" y="1670"/>
                  </a:lnTo>
                  <a:lnTo>
                    <a:pt x="1193" y="1750"/>
                  </a:lnTo>
                  <a:lnTo>
                    <a:pt x="1193" y="1829"/>
                  </a:lnTo>
                  <a:lnTo>
                    <a:pt x="1193" y="1949"/>
                  </a:lnTo>
                  <a:lnTo>
                    <a:pt x="1153" y="2028"/>
                  </a:lnTo>
                  <a:lnTo>
                    <a:pt x="1074" y="2068"/>
                  </a:lnTo>
                  <a:lnTo>
                    <a:pt x="994" y="2108"/>
                  </a:lnTo>
                  <a:lnTo>
                    <a:pt x="954" y="2108"/>
                  </a:lnTo>
                  <a:lnTo>
                    <a:pt x="875" y="2068"/>
                  </a:lnTo>
                  <a:lnTo>
                    <a:pt x="795" y="2028"/>
                  </a:lnTo>
                  <a:lnTo>
                    <a:pt x="756" y="1949"/>
                  </a:lnTo>
                  <a:lnTo>
                    <a:pt x="716" y="1869"/>
                  </a:lnTo>
                  <a:lnTo>
                    <a:pt x="756" y="1790"/>
                  </a:lnTo>
                  <a:lnTo>
                    <a:pt x="795" y="1710"/>
                  </a:lnTo>
                  <a:lnTo>
                    <a:pt x="875" y="1631"/>
                  </a:lnTo>
                  <a:close/>
                  <a:moveTo>
                    <a:pt x="1869" y="3062"/>
                  </a:moveTo>
                  <a:lnTo>
                    <a:pt x="1909" y="3181"/>
                  </a:lnTo>
                  <a:lnTo>
                    <a:pt x="2068" y="3460"/>
                  </a:lnTo>
                  <a:lnTo>
                    <a:pt x="2147" y="3658"/>
                  </a:lnTo>
                  <a:lnTo>
                    <a:pt x="2227" y="3897"/>
                  </a:lnTo>
                  <a:lnTo>
                    <a:pt x="2227" y="4136"/>
                  </a:lnTo>
                  <a:lnTo>
                    <a:pt x="2187" y="4414"/>
                  </a:lnTo>
                  <a:lnTo>
                    <a:pt x="2107" y="4374"/>
                  </a:lnTo>
                  <a:lnTo>
                    <a:pt x="1869" y="4295"/>
                  </a:lnTo>
                  <a:lnTo>
                    <a:pt x="1670" y="4175"/>
                  </a:lnTo>
                  <a:lnTo>
                    <a:pt x="1471" y="4016"/>
                  </a:lnTo>
                  <a:lnTo>
                    <a:pt x="1273" y="3817"/>
                  </a:lnTo>
                  <a:lnTo>
                    <a:pt x="1034" y="3539"/>
                  </a:lnTo>
                  <a:lnTo>
                    <a:pt x="1113" y="3460"/>
                  </a:lnTo>
                  <a:lnTo>
                    <a:pt x="1273" y="3301"/>
                  </a:lnTo>
                  <a:lnTo>
                    <a:pt x="1511" y="3181"/>
                  </a:lnTo>
                  <a:lnTo>
                    <a:pt x="1670" y="3102"/>
                  </a:lnTo>
                  <a:lnTo>
                    <a:pt x="1869" y="3062"/>
                  </a:lnTo>
                  <a:close/>
                  <a:moveTo>
                    <a:pt x="1113" y="1"/>
                  </a:moveTo>
                  <a:lnTo>
                    <a:pt x="954" y="80"/>
                  </a:lnTo>
                  <a:lnTo>
                    <a:pt x="795" y="199"/>
                  </a:lnTo>
                  <a:lnTo>
                    <a:pt x="676" y="358"/>
                  </a:lnTo>
                  <a:lnTo>
                    <a:pt x="438" y="796"/>
                  </a:lnTo>
                  <a:lnTo>
                    <a:pt x="279" y="1273"/>
                  </a:lnTo>
                  <a:lnTo>
                    <a:pt x="120" y="1710"/>
                  </a:lnTo>
                  <a:lnTo>
                    <a:pt x="40" y="2148"/>
                  </a:lnTo>
                  <a:lnTo>
                    <a:pt x="0" y="2585"/>
                  </a:lnTo>
                  <a:lnTo>
                    <a:pt x="0" y="2982"/>
                  </a:lnTo>
                  <a:lnTo>
                    <a:pt x="40" y="3420"/>
                  </a:lnTo>
                  <a:lnTo>
                    <a:pt x="80" y="3778"/>
                  </a:lnTo>
                  <a:lnTo>
                    <a:pt x="239" y="4493"/>
                  </a:lnTo>
                  <a:lnTo>
                    <a:pt x="477" y="5129"/>
                  </a:lnTo>
                  <a:lnTo>
                    <a:pt x="716" y="5646"/>
                  </a:lnTo>
                  <a:lnTo>
                    <a:pt x="915" y="6044"/>
                  </a:lnTo>
                  <a:lnTo>
                    <a:pt x="1034" y="6163"/>
                  </a:lnTo>
                  <a:lnTo>
                    <a:pt x="1113" y="6243"/>
                  </a:lnTo>
                  <a:lnTo>
                    <a:pt x="1273" y="6283"/>
                  </a:lnTo>
                  <a:lnTo>
                    <a:pt x="1392" y="6322"/>
                  </a:lnTo>
                  <a:lnTo>
                    <a:pt x="1551" y="6362"/>
                  </a:lnTo>
                  <a:lnTo>
                    <a:pt x="1591" y="6362"/>
                  </a:lnTo>
                  <a:lnTo>
                    <a:pt x="2147" y="6322"/>
                  </a:lnTo>
                  <a:lnTo>
                    <a:pt x="2267" y="6283"/>
                  </a:lnTo>
                  <a:lnTo>
                    <a:pt x="2426" y="6243"/>
                  </a:lnTo>
                  <a:lnTo>
                    <a:pt x="2545" y="6163"/>
                  </a:lnTo>
                  <a:lnTo>
                    <a:pt x="2664" y="6084"/>
                  </a:lnTo>
                  <a:lnTo>
                    <a:pt x="2744" y="5964"/>
                  </a:lnTo>
                  <a:lnTo>
                    <a:pt x="2783" y="5845"/>
                  </a:lnTo>
                  <a:lnTo>
                    <a:pt x="2903" y="5368"/>
                  </a:lnTo>
                  <a:lnTo>
                    <a:pt x="3022" y="4772"/>
                  </a:lnTo>
                  <a:lnTo>
                    <a:pt x="3062" y="4056"/>
                  </a:lnTo>
                  <a:lnTo>
                    <a:pt x="3101" y="3301"/>
                  </a:lnTo>
                  <a:lnTo>
                    <a:pt x="3062" y="2903"/>
                  </a:lnTo>
                  <a:lnTo>
                    <a:pt x="2982" y="2505"/>
                  </a:lnTo>
                  <a:lnTo>
                    <a:pt x="2903" y="2108"/>
                  </a:lnTo>
                  <a:lnTo>
                    <a:pt x="2783" y="1710"/>
                  </a:lnTo>
                  <a:lnTo>
                    <a:pt x="2624" y="1313"/>
                  </a:lnTo>
                  <a:lnTo>
                    <a:pt x="2426" y="955"/>
                  </a:lnTo>
                  <a:lnTo>
                    <a:pt x="2147" y="557"/>
                  </a:lnTo>
                  <a:lnTo>
                    <a:pt x="1869" y="199"/>
                  </a:lnTo>
                  <a:lnTo>
                    <a:pt x="1750" y="120"/>
                  </a:lnTo>
                  <a:lnTo>
                    <a:pt x="1591" y="40"/>
                  </a:lnTo>
                  <a:lnTo>
                    <a:pt x="1471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3525200" y="2436550"/>
              <a:ext cx="29850" cy="33800"/>
            </a:xfrm>
            <a:custGeom>
              <a:avLst/>
              <a:gdLst/>
              <a:ahLst/>
              <a:cxnLst/>
              <a:rect l="l" t="t" r="r" b="b"/>
              <a:pathLst>
                <a:path w="1194" h="1352" fill="none" extrusionOk="0">
                  <a:moveTo>
                    <a:pt x="1154" y="1352"/>
                  </a:moveTo>
                  <a:lnTo>
                    <a:pt x="1154" y="1352"/>
                  </a:lnTo>
                  <a:lnTo>
                    <a:pt x="1074" y="1312"/>
                  </a:lnTo>
                  <a:lnTo>
                    <a:pt x="836" y="1233"/>
                  </a:lnTo>
                  <a:lnTo>
                    <a:pt x="637" y="1113"/>
                  </a:lnTo>
                  <a:lnTo>
                    <a:pt x="438" y="954"/>
                  </a:lnTo>
                  <a:lnTo>
                    <a:pt x="240" y="755"/>
                  </a:lnTo>
                  <a:lnTo>
                    <a:pt x="1" y="477"/>
                  </a:lnTo>
                  <a:lnTo>
                    <a:pt x="1" y="477"/>
                  </a:lnTo>
                  <a:lnTo>
                    <a:pt x="80" y="398"/>
                  </a:lnTo>
                  <a:lnTo>
                    <a:pt x="240" y="239"/>
                  </a:lnTo>
                  <a:lnTo>
                    <a:pt x="478" y="119"/>
                  </a:lnTo>
                  <a:lnTo>
                    <a:pt x="637" y="4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76" y="119"/>
                  </a:lnTo>
                  <a:lnTo>
                    <a:pt x="1035" y="398"/>
                  </a:lnTo>
                  <a:lnTo>
                    <a:pt x="1114" y="596"/>
                  </a:lnTo>
                  <a:lnTo>
                    <a:pt x="1194" y="835"/>
                  </a:lnTo>
                  <a:lnTo>
                    <a:pt x="1194" y="1074"/>
                  </a:lnTo>
                  <a:lnTo>
                    <a:pt x="1154" y="13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3517250" y="24007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8"/>
                  </a:moveTo>
                  <a:lnTo>
                    <a:pt x="239" y="478"/>
                  </a:lnTo>
                  <a:lnTo>
                    <a:pt x="160" y="438"/>
                  </a:lnTo>
                  <a:lnTo>
                    <a:pt x="80" y="398"/>
                  </a:lnTo>
                  <a:lnTo>
                    <a:pt x="41" y="319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41" y="160"/>
                  </a:lnTo>
                  <a:lnTo>
                    <a:pt x="80" y="80"/>
                  </a:lnTo>
                  <a:lnTo>
                    <a:pt x="16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19" y="1"/>
                  </a:lnTo>
                  <a:lnTo>
                    <a:pt x="398" y="40"/>
                  </a:lnTo>
                  <a:lnTo>
                    <a:pt x="478" y="120"/>
                  </a:lnTo>
                  <a:lnTo>
                    <a:pt x="478" y="199"/>
                  </a:lnTo>
                  <a:lnTo>
                    <a:pt x="478" y="199"/>
                  </a:lnTo>
                  <a:lnTo>
                    <a:pt x="478" y="319"/>
                  </a:lnTo>
                  <a:lnTo>
                    <a:pt x="438" y="398"/>
                  </a:lnTo>
                  <a:lnTo>
                    <a:pt x="359" y="438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239" y="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3499375" y="2360000"/>
              <a:ext cx="77550" cy="159075"/>
            </a:xfrm>
            <a:custGeom>
              <a:avLst/>
              <a:gdLst/>
              <a:ahLst/>
              <a:cxnLst/>
              <a:rect l="l" t="t" r="r" b="b"/>
              <a:pathLst>
                <a:path w="3102" h="6363" fill="none" extrusionOk="0">
                  <a:moveTo>
                    <a:pt x="1312" y="1"/>
                  </a:moveTo>
                  <a:lnTo>
                    <a:pt x="1312" y="1"/>
                  </a:lnTo>
                  <a:lnTo>
                    <a:pt x="1113" y="1"/>
                  </a:lnTo>
                  <a:lnTo>
                    <a:pt x="954" y="80"/>
                  </a:lnTo>
                  <a:lnTo>
                    <a:pt x="795" y="199"/>
                  </a:lnTo>
                  <a:lnTo>
                    <a:pt x="676" y="358"/>
                  </a:lnTo>
                  <a:lnTo>
                    <a:pt x="676" y="358"/>
                  </a:lnTo>
                  <a:lnTo>
                    <a:pt x="438" y="796"/>
                  </a:lnTo>
                  <a:lnTo>
                    <a:pt x="279" y="1273"/>
                  </a:lnTo>
                  <a:lnTo>
                    <a:pt x="120" y="1710"/>
                  </a:lnTo>
                  <a:lnTo>
                    <a:pt x="40" y="2148"/>
                  </a:lnTo>
                  <a:lnTo>
                    <a:pt x="0" y="2585"/>
                  </a:lnTo>
                  <a:lnTo>
                    <a:pt x="0" y="2982"/>
                  </a:lnTo>
                  <a:lnTo>
                    <a:pt x="40" y="3420"/>
                  </a:lnTo>
                  <a:lnTo>
                    <a:pt x="80" y="3778"/>
                  </a:lnTo>
                  <a:lnTo>
                    <a:pt x="239" y="4493"/>
                  </a:lnTo>
                  <a:lnTo>
                    <a:pt x="477" y="5129"/>
                  </a:lnTo>
                  <a:lnTo>
                    <a:pt x="716" y="5646"/>
                  </a:lnTo>
                  <a:lnTo>
                    <a:pt x="915" y="6044"/>
                  </a:lnTo>
                  <a:lnTo>
                    <a:pt x="915" y="6044"/>
                  </a:lnTo>
                  <a:lnTo>
                    <a:pt x="1034" y="6163"/>
                  </a:lnTo>
                  <a:lnTo>
                    <a:pt x="1034" y="6163"/>
                  </a:lnTo>
                  <a:lnTo>
                    <a:pt x="1113" y="6243"/>
                  </a:lnTo>
                  <a:lnTo>
                    <a:pt x="1273" y="6283"/>
                  </a:lnTo>
                  <a:lnTo>
                    <a:pt x="1392" y="6322"/>
                  </a:lnTo>
                  <a:lnTo>
                    <a:pt x="1551" y="6362"/>
                  </a:lnTo>
                  <a:lnTo>
                    <a:pt x="1551" y="6362"/>
                  </a:lnTo>
                  <a:lnTo>
                    <a:pt x="1591" y="6362"/>
                  </a:lnTo>
                  <a:lnTo>
                    <a:pt x="2147" y="6322"/>
                  </a:lnTo>
                  <a:lnTo>
                    <a:pt x="2147" y="6322"/>
                  </a:lnTo>
                  <a:lnTo>
                    <a:pt x="2267" y="6283"/>
                  </a:lnTo>
                  <a:lnTo>
                    <a:pt x="2426" y="6243"/>
                  </a:lnTo>
                  <a:lnTo>
                    <a:pt x="2545" y="6163"/>
                  </a:lnTo>
                  <a:lnTo>
                    <a:pt x="2664" y="6084"/>
                  </a:lnTo>
                  <a:lnTo>
                    <a:pt x="2664" y="6084"/>
                  </a:lnTo>
                  <a:lnTo>
                    <a:pt x="2744" y="5964"/>
                  </a:lnTo>
                  <a:lnTo>
                    <a:pt x="2783" y="5845"/>
                  </a:lnTo>
                  <a:lnTo>
                    <a:pt x="2783" y="5845"/>
                  </a:lnTo>
                  <a:lnTo>
                    <a:pt x="2903" y="5368"/>
                  </a:lnTo>
                  <a:lnTo>
                    <a:pt x="3022" y="4772"/>
                  </a:lnTo>
                  <a:lnTo>
                    <a:pt x="3062" y="4056"/>
                  </a:lnTo>
                  <a:lnTo>
                    <a:pt x="3101" y="3301"/>
                  </a:lnTo>
                  <a:lnTo>
                    <a:pt x="3062" y="2903"/>
                  </a:lnTo>
                  <a:lnTo>
                    <a:pt x="2982" y="2505"/>
                  </a:lnTo>
                  <a:lnTo>
                    <a:pt x="2903" y="2108"/>
                  </a:lnTo>
                  <a:lnTo>
                    <a:pt x="2783" y="1710"/>
                  </a:lnTo>
                  <a:lnTo>
                    <a:pt x="2624" y="1313"/>
                  </a:lnTo>
                  <a:lnTo>
                    <a:pt x="2426" y="955"/>
                  </a:lnTo>
                  <a:lnTo>
                    <a:pt x="2147" y="557"/>
                  </a:lnTo>
                  <a:lnTo>
                    <a:pt x="1869" y="199"/>
                  </a:lnTo>
                  <a:lnTo>
                    <a:pt x="1869" y="199"/>
                  </a:lnTo>
                  <a:lnTo>
                    <a:pt x="1750" y="120"/>
                  </a:lnTo>
                  <a:lnTo>
                    <a:pt x="1591" y="40"/>
                  </a:lnTo>
                  <a:lnTo>
                    <a:pt x="1471" y="1"/>
                  </a:lnTo>
                  <a:lnTo>
                    <a:pt x="1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3517250" y="24007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160" y="1"/>
                  </a:moveTo>
                  <a:lnTo>
                    <a:pt x="80" y="80"/>
                  </a:lnTo>
                  <a:lnTo>
                    <a:pt x="41" y="160"/>
                  </a:lnTo>
                  <a:lnTo>
                    <a:pt x="1" y="239"/>
                  </a:lnTo>
                  <a:lnTo>
                    <a:pt x="41" y="319"/>
                  </a:lnTo>
                  <a:lnTo>
                    <a:pt x="80" y="398"/>
                  </a:lnTo>
                  <a:lnTo>
                    <a:pt x="160" y="438"/>
                  </a:lnTo>
                  <a:lnTo>
                    <a:pt x="239" y="478"/>
                  </a:lnTo>
                  <a:lnTo>
                    <a:pt x="279" y="478"/>
                  </a:lnTo>
                  <a:lnTo>
                    <a:pt x="359" y="438"/>
                  </a:lnTo>
                  <a:lnTo>
                    <a:pt x="438" y="398"/>
                  </a:lnTo>
                  <a:lnTo>
                    <a:pt x="478" y="319"/>
                  </a:lnTo>
                  <a:lnTo>
                    <a:pt x="478" y="199"/>
                  </a:lnTo>
                  <a:lnTo>
                    <a:pt x="478" y="120"/>
                  </a:lnTo>
                  <a:lnTo>
                    <a:pt x="398" y="40"/>
                  </a:lnTo>
                  <a:lnTo>
                    <a:pt x="319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3517250" y="24007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60" y="1"/>
                  </a:lnTo>
                  <a:lnTo>
                    <a:pt x="80" y="80"/>
                  </a:lnTo>
                  <a:lnTo>
                    <a:pt x="41" y="160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41" y="319"/>
                  </a:lnTo>
                  <a:lnTo>
                    <a:pt x="80" y="398"/>
                  </a:lnTo>
                  <a:lnTo>
                    <a:pt x="160" y="438"/>
                  </a:lnTo>
                  <a:lnTo>
                    <a:pt x="239" y="478"/>
                  </a:lnTo>
                  <a:lnTo>
                    <a:pt x="239" y="478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359" y="438"/>
                  </a:lnTo>
                  <a:lnTo>
                    <a:pt x="438" y="398"/>
                  </a:lnTo>
                  <a:lnTo>
                    <a:pt x="478" y="319"/>
                  </a:lnTo>
                  <a:lnTo>
                    <a:pt x="478" y="199"/>
                  </a:lnTo>
                  <a:lnTo>
                    <a:pt x="478" y="199"/>
                  </a:lnTo>
                  <a:lnTo>
                    <a:pt x="478" y="120"/>
                  </a:lnTo>
                  <a:lnTo>
                    <a:pt x="398" y="40"/>
                  </a:lnTo>
                  <a:lnTo>
                    <a:pt x="319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3525200" y="2436550"/>
              <a:ext cx="29850" cy="33800"/>
            </a:xfrm>
            <a:custGeom>
              <a:avLst/>
              <a:gdLst/>
              <a:ahLst/>
              <a:cxnLst/>
              <a:rect l="l" t="t" r="r" b="b"/>
              <a:pathLst>
                <a:path w="1194" h="1352" extrusionOk="0">
                  <a:moveTo>
                    <a:pt x="836" y="0"/>
                  </a:moveTo>
                  <a:lnTo>
                    <a:pt x="637" y="40"/>
                  </a:lnTo>
                  <a:lnTo>
                    <a:pt x="478" y="119"/>
                  </a:lnTo>
                  <a:lnTo>
                    <a:pt x="240" y="239"/>
                  </a:lnTo>
                  <a:lnTo>
                    <a:pt x="80" y="398"/>
                  </a:lnTo>
                  <a:lnTo>
                    <a:pt x="1" y="477"/>
                  </a:lnTo>
                  <a:lnTo>
                    <a:pt x="240" y="755"/>
                  </a:lnTo>
                  <a:lnTo>
                    <a:pt x="438" y="954"/>
                  </a:lnTo>
                  <a:lnTo>
                    <a:pt x="637" y="1113"/>
                  </a:lnTo>
                  <a:lnTo>
                    <a:pt x="836" y="1233"/>
                  </a:lnTo>
                  <a:lnTo>
                    <a:pt x="1074" y="1312"/>
                  </a:lnTo>
                  <a:lnTo>
                    <a:pt x="1154" y="1352"/>
                  </a:lnTo>
                  <a:lnTo>
                    <a:pt x="1194" y="1074"/>
                  </a:lnTo>
                  <a:lnTo>
                    <a:pt x="1194" y="835"/>
                  </a:lnTo>
                  <a:lnTo>
                    <a:pt x="1114" y="596"/>
                  </a:lnTo>
                  <a:lnTo>
                    <a:pt x="1035" y="398"/>
                  </a:lnTo>
                  <a:lnTo>
                    <a:pt x="876" y="119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3525200" y="2436550"/>
              <a:ext cx="29850" cy="33800"/>
            </a:xfrm>
            <a:custGeom>
              <a:avLst/>
              <a:gdLst/>
              <a:ahLst/>
              <a:cxnLst/>
              <a:rect l="l" t="t" r="r" b="b"/>
              <a:pathLst>
                <a:path w="1194" h="1352" fill="none" extrusionOk="0">
                  <a:moveTo>
                    <a:pt x="836" y="0"/>
                  </a:moveTo>
                  <a:lnTo>
                    <a:pt x="836" y="0"/>
                  </a:lnTo>
                  <a:lnTo>
                    <a:pt x="637" y="40"/>
                  </a:lnTo>
                  <a:lnTo>
                    <a:pt x="478" y="119"/>
                  </a:lnTo>
                  <a:lnTo>
                    <a:pt x="240" y="239"/>
                  </a:lnTo>
                  <a:lnTo>
                    <a:pt x="80" y="398"/>
                  </a:lnTo>
                  <a:lnTo>
                    <a:pt x="1" y="477"/>
                  </a:lnTo>
                  <a:lnTo>
                    <a:pt x="1" y="477"/>
                  </a:lnTo>
                  <a:lnTo>
                    <a:pt x="240" y="755"/>
                  </a:lnTo>
                  <a:lnTo>
                    <a:pt x="438" y="954"/>
                  </a:lnTo>
                  <a:lnTo>
                    <a:pt x="637" y="1113"/>
                  </a:lnTo>
                  <a:lnTo>
                    <a:pt x="836" y="1233"/>
                  </a:lnTo>
                  <a:lnTo>
                    <a:pt x="1074" y="1312"/>
                  </a:lnTo>
                  <a:lnTo>
                    <a:pt x="1154" y="1352"/>
                  </a:lnTo>
                  <a:lnTo>
                    <a:pt x="1154" y="1352"/>
                  </a:lnTo>
                  <a:lnTo>
                    <a:pt x="1194" y="1074"/>
                  </a:lnTo>
                  <a:lnTo>
                    <a:pt x="1194" y="835"/>
                  </a:lnTo>
                  <a:lnTo>
                    <a:pt x="1114" y="596"/>
                  </a:lnTo>
                  <a:lnTo>
                    <a:pt x="1035" y="398"/>
                  </a:lnTo>
                  <a:lnTo>
                    <a:pt x="876" y="119"/>
                  </a:lnTo>
                  <a:lnTo>
                    <a:pt x="8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3272750" y="2256625"/>
              <a:ext cx="151100" cy="131225"/>
            </a:xfrm>
            <a:custGeom>
              <a:avLst/>
              <a:gdLst/>
              <a:ahLst/>
              <a:cxnLst/>
              <a:rect l="l" t="t" r="r" b="b"/>
              <a:pathLst>
                <a:path w="6044" h="5249" extrusionOk="0">
                  <a:moveTo>
                    <a:pt x="3618" y="1"/>
                  </a:moveTo>
                  <a:lnTo>
                    <a:pt x="3459" y="199"/>
                  </a:lnTo>
                  <a:lnTo>
                    <a:pt x="3260" y="358"/>
                  </a:lnTo>
                  <a:lnTo>
                    <a:pt x="3062" y="478"/>
                  </a:lnTo>
                  <a:lnTo>
                    <a:pt x="2783" y="597"/>
                  </a:lnTo>
                  <a:lnTo>
                    <a:pt x="1869" y="836"/>
                  </a:lnTo>
                  <a:lnTo>
                    <a:pt x="1511" y="875"/>
                  </a:lnTo>
                  <a:lnTo>
                    <a:pt x="1312" y="836"/>
                  </a:lnTo>
                  <a:lnTo>
                    <a:pt x="1153" y="796"/>
                  </a:lnTo>
                  <a:lnTo>
                    <a:pt x="954" y="756"/>
                  </a:lnTo>
                  <a:lnTo>
                    <a:pt x="795" y="677"/>
                  </a:lnTo>
                  <a:lnTo>
                    <a:pt x="597" y="995"/>
                  </a:lnTo>
                  <a:lnTo>
                    <a:pt x="398" y="1392"/>
                  </a:lnTo>
                  <a:lnTo>
                    <a:pt x="199" y="1909"/>
                  </a:lnTo>
                  <a:lnTo>
                    <a:pt x="80" y="2426"/>
                  </a:lnTo>
                  <a:lnTo>
                    <a:pt x="0" y="3062"/>
                  </a:lnTo>
                  <a:lnTo>
                    <a:pt x="0" y="338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59" y="4454"/>
                  </a:lnTo>
                  <a:lnTo>
                    <a:pt x="278" y="4851"/>
                  </a:lnTo>
                  <a:lnTo>
                    <a:pt x="437" y="5249"/>
                  </a:lnTo>
                  <a:lnTo>
                    <a:pt x="716" y="5090"/>
                  </a:lnTo>
                  <a:lnTo>
                    <a:pt x="994" y="4851"/>
                  </a:lnTo>
                  <a:lnTo>
                    <a:pt x="1352" y="4493"/>
                  </a:lnTo>
                  <a:lnTo>
                    <a:pt x="1670" y="4016"/>
                  </a:lnTo>
                  <a:lnTo>
                    <a:pt x="1869" y="3698"/>
                  </a:lnTo>
                  <a:lnTo>
                    <a:pt x="2028" y="3340"/>
                  </a:lnTo>
                  <a:lnTo>
                    <a:pt x="2147" y="2983"/>
                  </a:lnTo>
                  <a:lnTo>
                    <a:pt x="2306" y="2545"/>
                  </a:lnTo>
                  <a:lnTo>
                    <a:pt x="2386" y="2068"/>
                  </a:lnTo>
                  <a:lnTo>
                    <a:pt x="2505" y="1511"/>
                  </a:lnTo>
                  <a:lnTo>
                    <a:pt x="2783" y="1909"/>
                  </a:lnTo>
                  <a:lnTo>
                    <a:pt x="3062" y="2267"/>
                  </a:lnTo>
                  <a:lnTo>
                    <a:pt x="3380" y="2545"/>
                  </a:lnTo>
                  <a:lnTo>
                    <a:pt x="3658" y="2824"/>
                  </a:lnTo>
                  <a:lnTo>
                    <a:pt x="4215" y="3221"/>
                  </a:lnTo>
                  <a:lnTo>
                    <a:pt x="4692" y="3499"/>
                  </a:lnTo>
                  <a:lnTo>
                    <a:pt x="5169" y="3658"/>
                  </a:lnTo>
                  <a:lnTo>
                    <a:pt x="5527" y="3778"/>
                  </a:lnTo>
                  <a:lnTo>
                    <a:pt x="5805" y="3817"/>
                  </a:lnTo>
                  <a:lnTo>
                    <a:pt x="6044" y="3817"/>
                  </a:lnTo>
                  <a:lnTo>
                    <a:pt x="6004" y="3420"/>
                  </a:lnTo>
                  <a:lnTo>
                    <a:pt x="5924" y="3022"/>
                  </a:lnTo>
                  <a:lnTo>
                    <a:pt x="5845" y="2664"/>
                  </a:lnTo>
                  <a:lnTo>
                    <a:pt x="5725" y="2307"/>
                  </a:lnTo>
                  <a:lnTo>
                    <a:pt x="5606" y="1989"/>
                  </a:lnTo>
                  <a:lnTo>
                    <a:pt x="5447" y="1710"/>
                  </a:lnTo>
                  <a:lnTo>
                    <a:pt x="5089" y="1233"/>
                  </a:lnTo>
                  <a:lnTo>
                    <a:pt x="4731" y="796"/>
                  </a:lnTo>
                  <a:lnTo>
                    <a:pt x="4334" y="478"/>
                  </a:lnTo>
                  <a:lnTo>
                    <a:pt x="3976" y="199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5"/>
            <p:cNvSpPr/>
            <p:nvPr/>
          </p:nvSpPr>
          <p:spPr>
            <a:xfrm>
              <a:off x="3272750" y="2256625"/>
              <a:ext cx="151100" cy="131225"/>
            </a:xfrm>
            <a:custGeom>
              <a:avLst/>
              <a:gdLst/>
              <a:ahLst/>
              <a:cxnLst/>
              <a:rect l="l" t="t" r="r" b="b"/>
              <a:pathLst>
                <a:path w="6044" h="5249" fill="none" extrusionOk="0">
                  <a:moveTo>
                    <a:pt x="3618" y="1"/>
                  </a:moveTo>
                  <a:lnTo>
                    <a:pt x="3618" y="1"/>
                  </a:lnTo>
                  <a:lnTo>
                    <a:pt x="3459" y="199"/>
                  </a:lnTo>
                  <a:lnTo>
                    <a:pt x="3260" y="358"/>
                  </a:lnTo>
                  <a:lnTo>
                    <a:pt x="3062" y="478"/>
                  </a:lnTo>
                  <a:lnTo>
                    <a:pt x="2783" y="597"/>
                  </a:lnTo>
                  <a:lnTo>
                    <a:pt x="1869" y="836"/>
                  </a:lnTo>
                  <a:lnTo>
                    <a:pt x="1869" y="836"/>
                  </a:lnTo>
                  <a:lnTo>
                    <a:pt x="1511" y="875"/>
                  </a:lnTo>
                  <a:lnTo>
                    <a:pt x="1511" y="875"/>
                  </a:lnTo>
                  <a:lnTo>
                    <a:pt x="1312" y="836"/>
                  </a:lnTo>
                  <a:lnTo>
                    <a:pt x="1153" y="796"/>
                  </a:lnTo>
                  <a:lnTo>
                    <a:pt x="954" y="756"/>
                  </a:lnTo>
                  <a:lnTo>
                    <a:pt x="795" y="677"/>
                  </a:lnTo>
                  <a:lnTo>
                    <a:pt x="795" y="677"/>
                  </a:lnTo>
                  <a:lnTo>
                    <a:pt x="597" y="995"/>
                  </a:lnTo>
                  <a:lnTo>
                    <a:pt x="398" y="1392"/>
                  </a:lnTo>
                  <a:lnTo>
                    <a:pt x="199" y="1909"/>
                  </a:lnTo>
                  <a:lnTo>
                    <a:pt x="80" y="2426"/>
                  </a:lnTo>
                  <a:lnTo>
                    <a:pt x="0" y="3062"/>
                  </a:lnTo>
                  <a:lnTo>
                    <a:pt x="0" y="338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59" y="4454"/>
                  </a:lnTo>
                  <a:lnTo>
                    <a:pt x="278" y="4851"/>
                  </a:lnTo>
                  <a:lnTo>
                    <a:pt x="437" y="5249"/>
                  </a:lnTo>
                  <a:lnTo>
                    <a:pt x="437" y="5249"/>
                  </a:lnTo>
                  <a:lnTo>
                    <a:pt x="716" y="5090"/>
                  </a:lnTo>
                  <a:lnTo>
                    <a:pt x="994" y="4851"/>
                  </a:lnTo>
                  <a:lnTo>
                    <a:pt x="1352" y="4493"/>
                  </a:lnTo>
                  <a:lnTo>
                    <a:pt x="1670" y="4016"/>
                  </a:lnTo>
                  <a:lnTo>
                    <a:pt x="1869" y="3698"/>
                  </a:lnTo>
                  <a:lnTo>
                    <a:pt x="2028" y="3340"/>
                  </a:lnTo>
                  <a:lnTo>
                    <a:pt x="2147" y="2983"/>
                  </a:lnTo>
                  <a:lnTo>
                    <a:pt x="2306" y="2545"/>
                  </a:lnTo>
                  <a:lnTo>
                    <a:pt x="2386" y="2068"/>
                  </a:lnTo>
                  <a:lnTo>
                    <a:pt x="2505" y="1511"/>
                  </a:lnTo>
                  <a:lnTo>
                    <a:pt x="2505" y="1511"/>
                  </a:lnTo>
                  <a:lnTo>
                    <a:pt x="2783" y="1909"/>
                  </a:lnTo>
                  <a:lnTo>
                    <a:pt x="3062" y="2267"/>
                  </a:lnTo>
                  <a:lnTo>
                    <a:pt x="3380" y="2545"/>
                  </a:lnTo>
                  <a:lnTo>
                    <a:pt x="3658" y="2824"/>
                  </a:lnTo>
                  <a:lnTo>
                    <a:pt x="4215" y="3221"/>
                  </a:lnTo>
                  <a:lnTo>
                    <a:pt x="4692" y="3499"/>
                  </a:lnTo>
                  <a:lnTo>
                    <a:pt x="5169" y="3658"/>
                  </a:lnTo>
                  <a:lnTo>
                    <a:pt x="5527" y="3778"/>
                  </a:lnTo>
                  <a:lnTo>
                    <a:pt x="5805" y="3817"/>
                  </a:lnTo>
                  <a:lnTo>
                    <a:pt x="6004" y="3817"/>
                  </a:lnTo>
                  <a:lnTo>
                    <a:pt x="6004" y="3817"/>
                  </a:lnTo>
                  <a:lnTo>
                    <a:pt x="6044" y="3817"/>
                  </a:lnTo>
                  <a:lnTo>
                    <a:pt x="6044" y="3817"/>
                  </a:lnTo>
                  <a:lnTo>
                    <a:pt x="6004" y="3420"/>
                  </a:lnTo>
                  <a:lnTo>
                    <a:pt x="5924" y="3022"/>
                  </a:lnTo>
                  <a:lnTo>
                    <a:pt x="5845" y="2664"/>
                  </a:lnTo>
                  <a:lnTo>
                    <a:pt x="5725" y="2307"/>
                  </a:lnTo>
                  <a:lnTo>
                    <a:pt x="5606" y="1989"/>
                  </a:lnTo>
                  <a:lnTo>
                    <a:pt x="5447" y="1710"/>
                  </a:lnTo>
                  <a:lnTo>
                    <a:pt x="5089" y="1233"/>
                  </a:lnTo>
                  <a:lnTo>
                    <a:pt x="4731" y="796"/>
                  </a:lnTo>
                  <a:lnTo>
                    <a:pt x="4334" y="478"/>
                  </a:lnTo>
                  <a:lnTo>
                    <a:pt x="3976" y="199"/>
                  </a:lnTo>
                  <a:lnTo>
                    <a:pt x="3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5"/>
            <p:cNvSpPr/>
            <p:nvPr/>
          </p:nvSpPr>
          <p:spPr>
            <a:xfrm>
              <a:off x="3216075" y="2001175"/>
              <a:ext cx="152100" cy="277350"/>
            </a:xfrm>
            <a:custGeom>
              <a:avLst/>
              <a:gdLst/>
              <a:ahLst/>
              <a:cxnLst/>
              <a:rect l="l" t="t" r="r" b="b"/>
              <a:pathLst>
                <a:path w="6084" h="11094" extrusionOk="0">
                  <a:moveTo>
                    <a:pt x="1631" y="2982"/>
                  </a:moveTo>
                  <a:lnTo>
                    <a:pt x="1750" y="3062"/>
                  </a:lnTo>
                  <a:lnTo>
                    <a:pt x="1870" y="3181"/>
                  </a:lnTo>
                  <a:lnTo>
                    <a:pt x="1909" y="3301"/>
                  </a:lnTo>
                  <a:lnTo>
                    <a:pt x="1909" y="3460"/>
                  </a:lnTo>
                  <a:lnTo>
                    <a:pt x="1870" y="3619"/>
                  </a:lnTo>
                  <a:lnTo>
                    <a:pt x="1750" y="3738"/>
                  </a:lnTo>
                  <a:lnTo>
                    <a:pt x="1591" y="3817"/>
                  </a:lnTo>
                  <a:lnTo>
                    <a:pt x="1512" y="3817"/>
                  </a:lnTo>
                  <a:lnTo>
                    <a:pt x="1353" y="3778"/>
                  </a:lnTo>
                  <a:lnTo>
                    <a:pt x="1233" y="3738"/>
                  </a:lnTo>
                  <a:lnTo>
                    <a:pt x="1154" y="3619"/>
                  </a:lnTo>
                  <a:lnTo>
                    <a:pt x="1114" y="3499"/>
                  </a:lnTo>
                  <a:lnTo>
                    <a:pt x="1074" y="3340"/>
                  </a:lnTo>
                  <a:lnTo>
                    <a:pt x="1154" y="3181"/>
                  </a:lnTo>
                  <a:lnTo>
                    <a:pt x="1273" y="3062"/>
                  </a:lnTo>
                  <a:lnTo>
                    <a:pt x="1392" y="2982"/>
                  </a:lnTo>
                  <a:close/>
                  <a:moveTo>
                    <a:pt x="3460" y="5209"/>
                  </a:moveTo>
                  <a:lnTo>
                    <a:pt x="3619" y="5368"/>
                  </a:lnTo>
                  <a:lnTo>
                    <a:pt x="3818" y="5567"/>
                  </a:lnTo>
                  <a:lnTo>
                    <a:pt x="4017" y="5805"/>
                  </a:lnTo>
                  <a:lnTo>
                    <a:pt x="4215" y="6123"/>
                  </a:lnTo>
                  <a:lnTo>
                    <a:pt x="4374" y="6481"/>
                  </a:lnTo>
                  <a:lnTo>
                    <a:pt x="4494" y="6919"/>
                  </a:lnTo>
                  <a:lnTo>
                    <a:pt x="4533" y="7157"/>
                  </a:lnTo>
                  <a:lnTo>
                    <a:pt x="4533" y="7435"/>
                  </a:lnTo>
                  <a:lnTo>
                    <a:pt x="4494" y="7435"/>
                  </a:lnTo>
                  <a:lnTo>
                    <a:pt x="4215" y="7396"/>
                  </a:lnTo>
                  <a:lnTo>
                    <a:pt x="3977" y="7356"/>
                  </a:lnTo>
                  <a:lnTo>
                    <a:pt x="3698" y="7276"/>
                  </a:lnTo>
                  <a:lnTo>
                    <a:pt x="3380" y="7117"/>
                  </a:lnTo>
                  <a:lnTo>
                    <a:pt x="3023" y="6919"/>
                  </a:lnTo>
                  <a:lnTo>
                    <a:pt x="2625" y="6640"/>
                  </a:lnTo>
                  <a:lnTo>
                    <a:pt x="2227" y="6282"/>
                  </a:lnTo>
                  <a:lnTo>
                    <a:pt x="2307" y="6163"/>
                  </a:lnTo>
                  <a:lnTo>
                    <a:pt x="2545" y="5845"/>
                  </a:lnTo>
                  <a:lnTo>
                    <a:pt x="2704" y="5646"/>
                  </a:lnTo>
                  <a:lnTo>
                    <a:pt x="2943" y="5487"/>
                  </a:lnTo>
                  <a:lnTo>
                    <a:pt x="3182" y="5328"/>
                  </a:lnTo>
                  <a:lnTo>
                    <a:pt x="3460" y="5209"/>
                  </a:lnTo>
                  <a:close/>
                  <a:moveTo>
                    <a:pt x="1551" y="1"/>
                  </a:moveTo>
                  <a:lnTo>
                    <a:pt x="1353" y="40"/>
                  </a:lnTo>
                  <a:lnTo>
                    <a:pt x="1154" y="120"/>
                  </a:lnTo>
                  <a:lnTo>
                    <a:pt x="995" y="239"/>
                  </a:lnTo>
                  <a:lnTo>
                    <a:pt x="836" y="358"/>
                  </a:lnTo>
                  <a:lnTo>
                    <a:pt x="677" y="517"/>
                  </a:lnTo>
                  <a:lnTo>
                    <a:pt x="557" y="676"/>
                  </a:lnTo>
                  <a:lnTo>
                    <a:pt x="478" y="875"/>
                  </a:lnTo>
                  <a:lnTo>
                    <a:pt x="239" y="1750"/>
                  </a:lnTo>
                  <a:lnTo>
                    <a:pt x="80" y="2585"/>
                  </a:lnTo>
                  <a:lnTo>
                    <a:pt x="1" y="3420"/>
                  </a:lnTo>
                  <a:lnTo>
                    <a:pt x="41" y="4215"/>
                  </a:lnTo>
                  <a:lnTo>
                    <a:pt x="80" y="4970"/>
                  </a:lnTo>
                  <a:lnTo>
                    <a:pt x="239" y="5726"/>
                  </a:lnTo>
                  <a:lnTo>
                    <a:pt x="398" y="6402"/>
                  </a:lnTo>
                  <a:lnTo>
                    <a:pt x="637" y="7078"/>
                  </a:lnTo>
                  <a:lnTo>
                    <a:pt x="876" y="7674"/>
                  </a:lnTo>
                  <a:lnTo>
                    <a:pt x="1154" y="8231"/>
                  </a:lnTo>
                  <a:lnTo>
                    <a:pt x="1472" y="8787"/>
                  </a:lnTo>
                  <a:lnTo>
                    <a:pt x="1750" y="9264"/>
                  </a:lnTo>
                  <a:lnTo>
                    <a:pt x="2347" y="10099"/>
                  </a:lnTo>
                  <a:lnTo>
                    <a:pt x="2864" y="10696"/>
                  </a:lnTo>
                  <a:lnTo>
                    <a:pt x="3062" y="10895"/>
                  </a:lnTo>
                  <a:lnTo>
                    <a:pt x="3221" y="10974"/>
                  </a:lnTo>
                  <a:lnTo>
                    <a:pt x="3420" y="11014"/>
                  </a:lnTo>
                  <a:lnTo>
                    <a:pt x="3579" y="11054"/>
                  </a:lnTo>
                  <a:lnTo>
                    <a:pt x="3778" y="11093"/>
                  </a:lnTo>
                  <a:lnTo>
                    <a:pt x="4136" y="11054"/>
                  </a:lnTo>
                  <a:lnTo>
                    <a:pt x="5050" y="10815"/>
                  </a:lnTo>
                  <a:lnTo>
                    <a:pt x="5329" y="10696"/>
                  </a:lnTo>
                  <a:lnTo>
                    <a:pt x="5527" y="10576"/>
                  </a:lnTo>
                  <a:lnTo>
                    <a:pt x="5726" y="10417"/>
                  </a:lnTo>
                  <a:lnTo>
                    <a:pt x="5885" y="10219"/>
                  </a:lnTo>
                  <a:lnTo>
                    <a:pt x="6004" y="9980"/>
                  </a:lnTo>
                  <a:lnTo>
                    <a:pt x="6044" y="9742"/>
                  </a:lnTo>
                  <a:lnTo>
                    <a:pt x="6084" y="8867"/>
                  </a:lnTo>
                  <a:lnTo>
                    <a:pt x="6084" y="7793"/>
                  </a:lnTo>
                  <a:lnTo>
                    <a:pt x="6044" y="7157"/>
                  </a:lnTo>
                  <a:lnTo>
                    <a:pt x="5965" y="6561"/>
                  </a:lnTo>
                  <a:lnTo>
                    <a:pt x="5845" y="5885"/>
                  </a:lnTo>
                  <a:lnTo>
                    <a:pt x="5686" y="5209"/>
                  </a:lnTo>
                  <a:lnTo>
                    <a:pt x="5527" y="4533"/>
                  </a:lnTo>
                  <a:lnTo>
                    <a:pt x="5289" y="3857"/>
                  </a:lnTo>
                  <a:lnTo>
                    <a:pt x="4971" y="3181"/>
                  </a:lnTo>
                  <a:lnTo>
                    <a:pt x="4613" y="2545"/>
                  </a:lnTo>
                  <a:lnTo>
                    <a:pt x="4215" y="1909"/>
                  </a:lnTo>
                  <a:lnTo>
                    <a:pt x="3698" y="1313"/>
                  </a:lnTo>
                  <a:lnTo>
                    <a:pt x="3142" y="716"/>
                  </a:lnTo>
                  <a:lnTo>
                    <a:pt x="2506" y="239"/>
                  </a:lnTo>
                  <a:lnTo>
                    <a:pt x="2347" y="120"/>
                  </a:lnTo>
                  <a:lnTo>
                    <a:pt x="2148" y="40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3271750" y="2131375"/>
              <a:ext cx="57675" cy="55700"/>
            </a:xfrm>
            <a:custGeom>
              <a:avLst/>
              <a:gdLst/>
              <a:ahLst/>
              <a:cxnLst/>
              <a:rect l="l" t="t" r="r" b="b"/>
              <a:pathLst>
                <a:path w="2307" h="2228" fill="none" extrusionOk="0">
                  <a:moveTo>
                    <a:pt x="2267" y="2227"/>
                  </a:moveTo>
                  <a:lnTo>
                    <a:pt x="2267" y="2227"/>
                  </a:lnTo>
                  <a:lnTo>
                    <a:pt x="1988" y="2188"/>
                  </a:lnTo>
                  <a:lnTo>
                    <a:pt x="1750" y="2148"/>
                  </a:lnTo>
                  <a:lnTo>
                    <a:pt x="1471" y="2068"/>
                  </a:lnTo>
                  <a:lnTo>
                    <a:pt x="1153" y="1909"/>
                  </a:lnTo>
                  <a:lnTo>
                    <a:pt x="796" y="1711"/>
                  </a:lnTo>
                  <a:lnTo>
                    <a:pt x="398" y="1432"/>
                  </a:lnTo>
                  <a:lnTo>
                    <a:pt x="0" y="1074"/>
                  </a:lnTo>
                  <a:lnTo>
                    <a:pt x="0" y="1074"/>
                  </a:lnTo>
                  <a:lnTo>
                    <a:pt x="80" y="955"/>
                  </a:lnTo>
                  <a:lnTo>
                    <a:pt x="318" y="637"/>
                  </a:lnTo>
                  <a:lnTo>
                    <a:pt x="477" y="438"/>
                  </a:lnTo>
                  <a:lnTo>
                    <a:pt x="716" y="279"/>
                  </a:lnTo>
                  <a:lnTo>
                    <a:pt x="955" y="120"/>
                  </a:lnTo>
                  <a:lnTo>
                    <a:pt x="1233" y="1"/>
                  </a:lnTo>
                  <a:lnTo>
                    <a:pt x="1233" y="1"/>
                  </a:lnTo>
                  <a:lnTo>
                    <a:pt x="1392" y="160"/>
                  </a:lnTo>
                  <a:lnTo>
                    <a:pt x="1591" y="359"/>
                  </a:lnTo>
                  <a:lnTo>
                    <a:pt x="1790" y="597"/>
                  </a:lnTo>
                  <a:lnTo>
                    <a:pt x="1988" y="915"/>
                  </a:lnTo>
                  <a:lnTo>
                    <a:pt x="2147" y="1273"/>
                  </a:lnTo>
                  <a:lnTo>
                    <a:pt x="2267" y="1711"/>
                  </a:lnTo>
                  <a:lnTo>
                    <a:pt x="2306" y="1949"/>
                  </a:lnTo>
                  <a:lnTo>
                    <a:pt x="2306" y="2227"/>
                  </a:lnTo>
                  <a:lnTo>
                    <a:pt x="2306" y="2227"/>
                  </a:lnTo>
                  <a:lnTo>
                    <a:pt x="2267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3242925" y="20757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835"/>
                  </a:moveTo>
                  <a:lnTo>
                    <a:pt x="438" y="835"/>
                  </a:lnTo>
                  <a:lnTo>
                    <a:pt x="279" y="796"/>
                  </a:lnTo>
                  <a:lnTo>
                    <a:pt x="159" y="756"/>
                  </a:lnTo>
                  <a:lnTo>
                    <a:pt x="80" y="637"/>
                  </a:lnTo>
                  <a:lnTo>
                    <a:pt x="40" y="517"/>
                  </a:lnTo>
                  <a:lnTo>
                    <a:pt x="40" y="51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199" y="8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57" y="0"/>
                  </a:lnTo>
                  <a:lnTo>
                    <a:pt x="676" y="80"/>
                  </a:lnTo>
                  <a:lnTo>
                    <a:pt x="796" y="199"/>
                  </a:lnTo>
                  <a:lnTo>
                    <a:pt x="835" y="319"/>
                  </a:lnTo>
                  <a:lnTo>
                    <a:pt x="835" y="319"/>
                  </a:lnTo>
                  <a:lnTo>
                    <a:pt x="835" y="478"/>
                  </a:lnTo>
                  <a:lnTo>
                    <a:pt x="796" y="637"/>
                  </a:lnTo>
                  <a:lnTo>
                    <a:pt x="676" y="756"/>
                  </a:lnTo>
                  <a:lnTo>
                    <a:pt x="517" y="835"/>
                  </a:lnTo>
                  <a:lnTo>
                    <a:pt x="517" y="835"/>
                  </a:lnTo>
                  <a:lnTo>
                    <a:pt x="438" y="8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3216075" y="2001175"/>
              <a:ext cx="152100" cy="277350"/>
            </a:xfrm>
            <a:custGeom>
              <a:avLst/>
              <a:gdLst/>
              <a:ahLst/>
              <a:cxnLst/>
              <a:rect l="l" t="t" r="r" b="b"/>
              <a:pathLst>
                <a:path w="6084" h="11094" fill="none" extrusionOk="0">
                  <a:moveTo>
                    <a:pt x="1790" y="1"/>
                  </a:moveTo>
                  <a:lnTo>
                    <a:pt x="1790" y="1"/>
                  </a:lnTo>
                  <a:lnTo>
                    <a:pt x="1551" y="1"/>
                  </a:lnTo>
                  <a:lnTo>
                    <a:pt x="1353" y="40"/>
                  </a:lnTo>
                  <a:lnTo>
                    <a:pt x="1154" y="120"/>
                  </a:lnTo>
                  <a:lnTo>
                    <a:pt x="995" y="239"/>
                  </a:lnTo>
                  <a:lnTo>
                    <a:pt x="836" y="358"/>
                  </a:lnTo>
                  <a:lnTo>
                    <a:pt x="677" y="517"/>
                  </a:lnTo>
                  <a:lnTo>
                    <a:pt x="557" y="676"/>
                  </a:lnTo>
                  <a:lnTo>
                    <a:pt x="478" y="875"/>
                  </a:lnTo>
                  <a:lnTo>
                    <a:pt x="478" y="875"/>
                  </a:lnTo>
                  <a:lnTo>
                    <a:pt x="239" y="1750"/>
                  </a:lnTo>
                  <a:lnTo>
                    <a:pt x="80" y="2585"/>
                  </a:lnTo>
                  <a:lnTo>
                    <a:pt x="1" y="3420"/>
                  </a:lnTo>
                  <a:lnTo>
                    <a:pt x="41" y="4215"/>
                  </a:lnTo>
                  <a:lnTo>
                    <a:pt x="80" y="4970"/>
                  </a:lnTo>
                  <a:lnTo>
                    <a:pt x="239" y="5726"/>
                  </a:lnTo>
                  <a:lnTo>
                    <a:pt x="398" y="6402"/>
                  </a:lnTo>
                  <a:lnTo>
                    <a:pt x="637" y="7078"/>
                  </a:lnTo>
                  <a:lnTo>
                    <a:pt x="876" y="7674"/>
                  </a:lnTo>
                  <a:lnTo>
                    <a:pt x="1154" y="8231"/>
                  </a:lnTo>
                  <a:lnTo>
                    <a:pt x="1472" y="8787"/>
                  </a:lnTo>
                  <a:lnTo>
                    <a:pt x="1750" y="9264"/>
                  </a:lnTo>
                  <a:lnTo>
                    <a:pt x="2347" y="10099"/>
                  </a:lnTo>
                  <a:lnTo>
                    <a:pt x="2864" y="10696"/>
                  </a:lnTo>
                  <a:lnTo>
                    <a:pt x="2864" y="10696"/>
                  </a:lnTo>
                  <a:lnTo>
                    <a:pt x="3062" y="10895"/>
                  </a:lnTo>
                  <a:lnTo>
                    <a:pt x="3062" y="10895"/>
                  </a:lnTo>
                  <a:lnTo>
                    <a:pt x="3221" y="10974"/>
                  </a:lnTo>
                  <a:lnTo>
                    <a:pt x="3420" y="11014"/>
                  </a:lnTo>
                  <a:lnTo>
                    <a:pt x="3579" y="11054"/>
                  </a:lnTo>
                  <a:lnTo>
                    <a:pt x="3778" y="11093"/>
                  </a:lnTo>
                  <a:lnTo>
                    <a:pt x="3778" y="11093"/>
                  </a:lnTo>
                  <a:lnTo>
                    <a:pt x="4136" y="11054"/>
                  </a:lnTo>
                  <a:lnTo>
                    <a:pt x="5050" y="10815"/>
                  </a:lnTo>
                  <a:lnTo>
                    <a:pt x="5050" y="10815"/>
                  </a:lnTo>
                  <a:lnTo>
                    <a:pt x="5329" y="10696"/>
                  </a:lnTo>
                  <a:lnTo>
                    <a:pt x="5527" y="10576"/>
                  </a:lnTo>
                  <a:lnTo>
                    <a:pt x="5726" y="10417"/>
                  </a:lnTo>
                  <a:lnTo>
                    <a:pt x="5885" y="10219"/>
                  </a:lnTo>
                  <a:lnTo>
                    <a:pt x="5885" y="10219"/>
                  </a:lnTo>
                  <a:lnTo>
                    <a:pt x="6004" y="9980"/>
                  </a:lnTo>
                  <a:lnTo>
                    <a:pt x="6044" y="9742"/>
                  </a:lnTo>
                  <a:lnTo>
                    <a:pt x="6044" y="9742"/>
                  </a:lnTo>
                  <a:lnTo>
                    <a:pt x="6084" y="8867"/>
                  </a:lnTo>
                  <a:lnTo>
                    <a:pt x="6084" y="7793"/>
                  </a:lnTo>
                  <a:lnTo>
                    <a:pt x="6044" y="7157"/>
                  </a:lnTo>
                  <a:lnTo>
                    <a:pt x="5965" y="6561"/>
                  </a:lnTo>
                  <a:lnTo>
                    <a:pt x="5845" y="5885"/>
                  </a:lnTo>
                  <a:lnTo>
                    <a:pt x="5686" y="5209"/>
                  </a:lnTo>
                  <a:lnTo>
                    <a:pt x="5527" y="4533"/>
                  </a:lnTo>
                  <a:lnTo>
                    <a:pt x="5289" y="3857"/>
                  </a:lnTo>
                  <a:lnTo>
                    <a:pt x="4971" y="3181"/>
                  </a:lnTo>
                  <a:lnTo>
                    <a:pt x="4613" y="2545"/>
                  </a:lnTo>
                  <a:lnTo>
                    <a:pt x="4215" y="1909"/>
                  </a:lnTo>
                  <a:lnTo>
                    <a:pt x="3698" y="1313"/>
                  </a:lnTo>
                  <a:lnTo>
                    <a:pt x="3142" y="716"/>
                  </a:lnTo>
                  <a:lnTo>
                    <a:pt x="2506" y="239"/>
                  </a:lnTo>
                  <a:lnTo>
                    <a:pt x="2506" y="239"/>
                  </a:lnTo>
                  <a:lnTo>
                    <a:pt x="2347" y="120"/>
                  </a:lnTo>
                  <a:lnTo>
                    <a:pt x="2148" y="40"/>
                  </a:lnTo>
                  <a:lnTo>
                    <a:pt x="1949" y="1"/>
                  </a:lnTo>
                  <a:lnTo>
                    <a:pt x="17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3242925" y="20757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18" y="0"/>
                  </a:moveTo>
                  <a:lnTo>
                    <a:pt x="199" y="80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40" y="517"/>
                  </a:lnTo>
                  <a:lnTo>
                    <a:pt x="80" y="637"/>
                  </a:lnTo>
                  <a:lnTo>
                    <a:pt x="159" y="756"/>
                  </a:lnTo>
                  <a:lnTo>
                    <a:pt x="279" y="796"/>
                  </a:lnTo>
                  <a:lnTo>
                    <a:pt x="438" y="835"/>
                  </a:lnTo>
                  <a:lnTo>
                    <a:pt x="517" y="835"/>
                  </a:lnTo>
                  <a:lnTo>
                    <a:pt x="676" y="756"/>
                  </a:lnTo>
                  <a:lnTo>
                    <a:pt x="796" y="637"/>
                  </a:lnTo>
                  <a:lnTo>
                    <a:pt x="835" y="478"/>
                  </a:lnTo>
                  <a:lnTo>
                    <a:pt x="835" y="319"/>
                  </a:lnTo>
                  <a:lnTo>
                    <a:pt x="796" y="199"/>
                  </a:lnTo>
                  <a:lnTo>
                    <a:pt x="676" y="8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3242925" y="20757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199" y="80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40" y="517"/>
                  </a:lnTo>
                  <a:lnTo>
                    <a:pt x="40" y="517"/>
                  </a:lnTo>
                  <a:lnTo>
                    <a:pt x="80" y="637"/>
                  </a:lnTo>
                  <a:lnTo>
                    <a:pt x="159" y="756"/>
                  </a:lnTo>
                  <a:lnTo>
                    <a:pt x="279" y="796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517" y="835"/>
                  </a:lnTo>
                  <a:lnTo>
                    <a:pt x="517" y="835"/>
                  </a:lnTo>
                  <a:lnTo>
                    <a:pt x="676" y="756"/>
                  </a:lnTo>
                  <a:lnTo>
                    <a:pt x="796" y="637"/>
                  </a:lnTo>
                  <a:lnTo>
                    <a:pt x="835" y="478"/>
                  </a:lnTo>
                  <a:lnTo>
                    <a:pt x="835" y="319"/>
                  </a:lnTo>
                  <a:lnTo>
                    <a:pt x="835" y="319"/>
                  </a:lnTo>
                  <a:lnTo>
                    <a:pt x="796" y="199"/>
                  </a:lnTo>
                  <a:lnTo>
                    <a:pt x="676" y="80"/>
                  </a:lnTo>
                  <a:lnTo>
                    <a:pt x="557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3271750" y="2131375"/>
              <a:ext cx="57675" cy="55700"/>
            </a:xfrm>
            <a:custGeom>
              <a:avLst/>
              <a:gdLst/>
              <a:ahLst/>
              <a:cxnLst/>
              <a:rect l="l" t="t" r="r" b="b"/>
              <a:pathLst>
                <a:path w="2307" h="2228" extrusionOk="0">
                  <a:moveTo>
                    <a:pt x="1233" y="1"/>
                  </a:moveTo>
                  <a:lnTo>
                    <a:pt x="955" y="120"/>
                  </a:lnTo>
                  <a:lnTo>
                    <a:pt x="716" y="279"/>
                  </a:lnTo>
                  <a:lnTo>
                    <a:pt x="477" y="438"/>
                  </a:lnTo>
                  <a:lnTo>
                    <a:pt x="318" y="637"/>
                  </a:lnTo>
                  <a:lnTo>
                    <a:pt x="80" y="955"/>
                  </a:lnTo>
                  <a:lnTo>
                    <a:pt x="0" y="1074"/>
                  </a:lnTo>
                  <a:lnTo>
                    <a:pt x="398" y="1432"/>
                  </a:lnTo>
                  <a:lnTo>
                    <a:pt x="796" y="1711"/>
                  </a:lnTo>
                  <a:lnTo>
                    <a:pt x="1153" y="1909"/>
                  </a:lnTo>
                  <a:lnTo>
                    <a:pt x="1471" y="2068"/>
                  </a:lnTo>
                  <a:lnTo>
                    <a:pt x="1750" y="2148"/>
                  </a:lnTo>
                  <a:lnTo>
                    <a:pt x="1988" y="2188"/>
                  </a:lnTo>
                  <a:lnTo>
                    <a:pt x="2267" y="2227"/>
                  </a:lnTo>
                  <a:lnTo>
                    <a:pt x="2306" y="2227"/>
                  </a:lnTo>
                  <a:lnTo>
                    <a:pt x="2306" y="1949"/>
                  </a:lnTo>
                  <a:lnTo>
                    <a:pt x="2267" y="1711"/>
                  </a:lnTo>
                  <a:lnTo>
                    <a:pt x="2147" y="1273"/>
                  </a:lnTo>
                  <a:lnTo>
                    <a:pt x="1988" y="915"/>
                  </a:lnTo>
                  <a:lnTo>
                    <a:pt x="1790" y="597"/>
                  </a:lnTo>
                  <a:lnTo>
                    <a:pt x="1591" y="359"/>
                  </a:lnTo>
                  <a:lnTo>
                    <a:pt x="1392" y="160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3271750" y="2131375"/>
              <a:ext cx="57675" cy="55700"/>
            </a:xfrm>
            <a:custGeom>
              <a:avLst/>
              <a:gdLst/>
              <a:ahLst/>
              <a:cxnLst/>
              <a:rect l="l" t="t" r="r" b="b"/>
              <a:pathLst>
                <a:path w="2307" h="2228" fill="none" extrusionOk="0">
                  <a:moveTo>
                    <a:pt x="1233" y="1"/>
                  </a:moveTo>
                  <a:lnTo>
                    <a:pt x="1233" y="1"/>
                  </a:lnTo>
                  <a:lnTo>
                    <a:pt x="955" y="120"/>
                  </a:lnTo>
                  <a:lnTo>
                    <a:pt x="716" y="279"/>
                  </a:lnTo>
                  <a:lnTo>
                    <a:pt x="477" y="438"/>
                  </a:lnTo>
                  <a:lnTo>
                    <a:pt x="318" y="637"/>
                  </a:lnTo>
                  <a:lnTo>
                    <a:pt x="80" y="955"/>
                  </a:lnTo>
                  <a:lnTo>
                    <a:pt x="0" y="1074"/>
                  </a:lnTo>
                  <a:lnTo>
                    <a:pt x="0" y="1074"/>
                  </a:lnTo>
                  <a:lnTo>
                    <a:pt x="398" y="1432"/>
                  </a:lnTo>
                  <a:lnTo>
                    <a:pt x="796" y="1711"/>
                  </a:lnTo>
                  <a:lnTo>
                    <a:pt x="1153" y="1909"/>
                  </a:lnTo>
                  <a:lnTo>
                    <a:pt x="1471" y="2068"/>
                  </a:lnTo>
                  <a:lnTo>
                    <a:pt x="1750" y="2148"/>
                  </a:lnTo>
                  <a:lnTo>
                    <a:pt x="1988" y="2188"/>
                  </a:lnTo>
                  <a:lnTo>
                    <a:pt x="2267" y="2227"/>
                  </a:lnTo>
                  <a:lnTo>
                    <a:pt x="2267" y="2227"/>
                  </a:lnTo>
                  <a:lnTo>
                    <a:pt x="2306" y="2227"/>
                  </a:lnTo>
                  <a:lnTo>
                    <a:pt x="2306" y="2227"/>
                  </a:lnTo>
                  <a:lnTo>
                    <a:pt x="2306" y="1949"/>
                  </a:lnTo>
                  <a:lnTo>
                    <a:pt x="2267" y="1711"/>
                  </a:lnTo>
                  <a:lnTo>
                    <a:pt x="2147" y="1273"/>
                  </a:lnTo>
                  <a:lnTo>
                    <a:pt x="1988" y="915"/>
                  </a:lnTo>
                  <a:lnTo>
                    <a:pt x="1790" y="597"/>
                  </a:lnTo>
                  <a:lnTo>
                    <a:pt x="1591" y="359"/>
                  </a:lnTo>
                  <a:lnTo>
                    <a:pt x="1392" y="160"/>
                  </a:lnTo>
                  <a:lnTo>
                    <a:pt x="1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3376125" y="2925575"/>
              <a:ext cx="148125" cy="109350"/>
            </a:xfrm>
            <a:custGeom>
              <a:avLst/>
              <a:gdLst/>
              <a:ahLst/>
              <a:cxnLst/>
              <a:rect l="l" t="t" r="r" b="b"/>
              <a:pathLst>
                <a:path w="5925" h="4374" extrusionOk="0">
                  <a:moveTo>
                    <a:pt x="1511" y="1"/>
                  </a:moveTo>
                  <a:lnTo>
                    <a:pt x="1233" y="279"/>
                  </a:lnTo>
                  <a:lnTo>
                    <a:pt x="915" y="637"/>
                  </a:lnTo>
                  <a:lnTo>
                    <a:pt x="636" y="1074"/>
                  </a:lnTo>
                  <a:lnTo>
                    <a:pt x="358" y="1591"/>
                  </a:lnTo>
                  <a:lnTo>
                    <a:pt x="159" y="2147"/>
                  </a:lnTo>
                  <a:lnTo>
                    <a:pt x="80" y="2466"/>
                  </a:lnTo>
                  <a:lnTo>
                    <a:pt x="40" y="2823"/>
                  </a:lnTo>
                  <a:lnTo>
                    <a:pt x="0" y="3181"/>
                  </a:lnTo>
                  <a:lnTo>
                    <a:pt x="0" y="3579"/>
                  </a:lnTo>
                  <a:lnTo>
                    <a:pt x="40" y="3976"/>
                  </a:lnTo>
                  <a:lnTo>
                    <a:pt x="80" y="4374"/>
                  </a:lnTo>
                  <a:lnTo>
                    <a:pt x="398" y="4294"/>
                  </a:lnTo>
                  <a:lnTo>
                    <a:pt x="716" y="4135"/>
                  </a:lnTo>
                  <a:lnTo>
                    <a:pt x="1113" y="3857"/>
                  </a:lnTo>
                  <a:lnTo>
                    <a:pt x="1590" y="3460"/>
                  </a:lnTo>
                  <a:lnTo>
                    <a:pt x="1829" y="3221"/>
                  </a:lnTo>
                  <a:lnTo>
                    <a:pt x="2068" y="2903"/>
                  </a:lnTo>
                  <a:lnTo>
                    <a:pt x="2266" y="2585"/>
                  </a:lnTo>
                  <a:lnTo>
                    <a:pt x="2505" y="2187"/>
                  </a:lnTo>
                  <a:lnTo>
                    <a:pt x="2743" y="1750"/>
                  </a:lnTo>
                  <a:lnTo>
                    <a:pt x="2942" y="1233"/>
                  </a:lnTo>
                  <a:lnTo>
                    <a:pt x="3141" y="1750"/>
                  </a:lnTo>
                  <a:lnTo>
                    <a:pt x="3380" y="2187"/>
                  </a:lnTo>
                  <a:lnTo>
                    <a:pt x="3618" y="2545"/>
                  </a:lnTo>
                  <a:lnTo>
                    <a:pt x="3857" y="2903"/>
                  </a:lnTo>
                  <a:lnTo>
                    <a:pt x="4135" y="3181"/>
                  </a:lnTo>
                  <a:lnTo>
                    <a:pt x="4374" y="3420"/>
                  </a:lnTo>
                  <a:lnTo>
                    <a:pt x="4811" y="3817"/>
                  </a:lnTo>
                  <a:lnTo>
                    <a:pt x="5248" y="4056"/>
                  </a:lnTo>
                  <a:lnTo>
                    <a:pt x="5566" y="4215"/>
                  </a:lnTo>
                  <a:lnTo>
                    <a:pt x="5884" y="4294"/>
                  </a:lnTo>
                  <a:lnTo>
                    <a:pt x="5924" y="3897"/>
                  </a:lnTo>
                  <a:lnTo>
                    <a:pt x="5924" y="3499"/>
                  </a:lnTo>
                  <a:lnTo>
                    <a:pt x="5924" y="3102"/>
                  </a:lnTo>
                  <a:lnTo>
                    <a:pt x="5884" y="2784"/>
                  </a:lnTo>
                  <a:lnTo>
                    <a:pt x="5845" y="2426"/>
                  </a:lnTo>
                  <a:lnTo>
                    <a:pt x="5765" y="2108"/>
                  </a:lnTo>
                  <a:lnTo>
                    <a:pt x="5527" y="1551"/>
                  </a:lnTo>
                  <a:lnTo>
                    <a:pt x="5288" y="1074"/>
                  </a:lnTo>
                  <a:lnTo>
                    <a:pt x="4970" y="637"/>
                  </a:lnTo>
                  <a:lnTo>
                    <a:pt x="4692" y="279"/>
                  </a:lnTo>
                  <a:lnTo>
                    <a:pt x="4374" y="1"/>
                  </a:lnTo>
                  <a:lnTo>
                    <a:pt x="4175" y="160"/>
                  </a:lnTo>
                  <a:lnTo>
                    <a:pt x="3976" y="279"/>
                  </a:lnTo>
                  <a:lnTo>
                    <a:pt x="3737" y="358"/>
                  </a:lnTo>
                  <a:lnTo>
                    <a:pt x="3459" y="398"/>
                  </a:lnTo>
                  <a:lnTo>
                    <a:pt x="2187" y="398"/>
                  </a:lnTo>
                  <a:lnTo>
                    <a:pt x="1909" y="319"/>
                  </a:lnTo>
                  <a:lnTo>
                    <a:pt x="1710" y="199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3376125" y="2925575"/>
              <a:ext cx="148125" cy="109350"/>
            </a:xfrm>
            <a:custGeom>
              <a:avLst/>
              <a:gdLst/>
              <a:ahLst/>
              <a:cxnLst/>
              <a:rect l="l" t="t" r="r" b="b"/>
              <a:pathLst>
                <a:path w="5925" h="4374" fill="none" extrusionOk="0">
                  <a:moveTo>
                    <a:pt x="4374" y="1"/>
                  </a:moveTo>
                  <a:lnTo>
                    <a:pt x="4374" y="1"/>
                  </a:lnTo>
                  <a:lnTo>
                    <a:pt x="4175" y="160"/>
                  </a:lnTo>
                  <a:lnTo>
                    <a:pt x="3976" y="279"/>
                  </a:lnTo>
                  <a:lnTo>
                    <a:pt x="3737" y="358"/>
                  </a:lnTo>
                  <a:lnTo>
                    <a:pt x="3459" y="398"/>
                  </a:lnTo>
                  <a:lnTo>
                    <a:pt x="2505" y="398"/>
                  </a:lnTo>
                  <a:lnTo>
                    <a:pt x="2505" y="398"/>
                  </a:lnTo>
                  <a:lnTo>
                    <a:pt x="2465" y="398"/>
                  </a:lnTo>
                  <a:lnTo>
                    <a:pt x="2465" y="398"/>
                  </a:lnTo>
                  <a:lnTo>
                    <a:pt x="2187" y="398"/>
                  </a:lnTo>
                  <a:lnTo>
                    <a:pt x="1909" y="319"/>
                  </a:lnTo>
                  <a:lnTo>
                    <a:pt x="1710" y="199"/>
                  </a:lnTo>
                  <a:lnTo>
                    <a:pt x="1511" y="1"/>
                  </a:lnTo>
                  <a:lnTo>
                    <a:pt x="1511" y="1"/>
                  </a:lnTo>
                  <a:lnTo>
                    <a:pt x="1233" y="279"/>
                  </a:lnTo>
                  <a:lnTo>
                    <a:pt x="915" y="637"/>
                  </a:lnTo>
                  <a:lnTo>
                    <a:pt x="636" y="1074"/>
                  </a:lnTo>
                  <a:lnTo>
                    <a:pt x="358" y="1591"/>
                  </a:lnTo>
                  <a:lnTo>
                    <a:pt x="159" y="2147"/>
                  </a:lnTo>
                  <a:lnTo>
                    <a:pt x="80" y="2466"/>
                  </a:lnTo>
                  <a:lnTo>
                    <a:pt x="40" y="2823"/>
                  </a:lnTo>
                  <a:lnTo>
                    <a:pt x="0" y="3181"/>
                  </a:lnTo>
                  <a:lnTo>
                    <a:pt x="0" y="3579"/>
                  </a:lnTo>
                  <a:lnTo>
                    <a:pt x="40" y="3976"/>
                  </a:lnTo>
                  <a:lnTo>
                    <a:pt x="80" y="4374"/>
                  </a:lnTo>
                  <a:lnTo>
                    <a:pt x="80" y="4374"/>
                  </a:lnTo>
                  <a:lnTo>
                    <a:pt x="398" y="4294"/>
                  </a:lnTo>
                  <a:lnTo>
                    <a:pt x="716" y="4135"/>
                  </a:lnTo>
                  <a:lnTo>
                    <a:pt x="1113" y="3857"/>
                  </a:lnTo>
                  <a:lnTo>
                    <a:pt x="1590" y="3460"/>
                  </a:lnTo>
                  <a:lnTo>
                    <a:pt x="1829" y="3221"/>
                  </a:lnTo>
                  <a:lnTo>
                    <a:pt x="2068" y="2903"/>
                  </a:lnTo>
                  <a:lnTo>
                    <a:pt x="2266" y="2585"/>
                  </a:lnTo>
                  <a:lnTo>
                    <a:pt x="2505" y="2187"/>
                  </a:lnTo>
                  <a:lnTo>
                    <a:pt x="2743" y="1750"/>
                  </a:lnTo>
                  <a:lnTo>
                    <a:pt x="2942" y="1233"/>
                  </a:lnTo>
                  <a:lnTo>
                    <a:pt x="2942" y="1233"/>
                  </a:lnTo>
                  <a:lnTo>
                    <a:pt x="3141" y="1750"/>
                  </a:lnTo>
                  <a:lnTo>
                    <a:pt x="3380" y="2187"/>
                  </a:lnTo>
                  <a:lnTo>
                    <a:pt x="3618" y="2545"/>
                  </a:lnTo>
                  <a:lnTo>
                    <a:pt x="3857" y="2903"/>
                  </a:lnTo>
                  <a:lnTo>
                    <a:pt x="4135" y="3181"/>
                  </a:lnTo>
                  <a:lnTo>
                    <a:pt x="4374" y="3420"/>
                  </a:lnTo>
                  <a:lnTo>
                    <a:pt x="4811" y="3817"/>
                  </a:lnTo>
                  <a:lnTo>
                    <a:pt x="5248" y="4056"/>
                  </a:lnTo>
                  <a:lnTo>
                    <a:pt x="5566" y="4215"/>
                  </a:lnTo>
                  <a:lnTo>
                    <a:pt x="5884" y="4294"/>
                  </a:lnTo>
                  <a:lnTo>
                    <a:pt x="5884" y="4294"/>
                  </a:lnTo>
                  <a:lnTo>
                    <a:pt x="5924" y="3897"/>
                  </a:lnTo>
                  <a:lnTo>
                    <a:pt x="5924" y="3499"/>
                  </a:lnTo>
                  <a:lnTo>
                    <a:pt x="5924" y="3102"/>
                  </a:lnTo>
                  <a:lnTo>
                    <a:pt x="5884" y="2784"/>
                  </a:lnTo>
                  <a:lnTo>
                    <a:pt x="5845" y="2426"/>
                  </a:lnTo>
                  <a:lnTo>
                    <a:pt x="5765" y="2108"/>
                  </a:lnTo>
                  <a:lnTo>
                    <a:pt x="5527" y="1551"/>
                  </a:lnTo>
                  <a:lnTo>
                    <a:pt x="5288" y="1074"/>
                  </a:lnTo>
                  <a:lnTo>
                    <a:pt x="4970" y="637"/>
                  </a:lnTo>
                  <a:lnTo>
                    <a:pt x="4692" y="279"/>
                  </a:lnTo>
                  <a:lnTo>
                    <a:pt x="4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3374125" y="2653225"/>
              <a:ext cx="136200" cy="282325"/>
            </a:xfrm>
            <a:custGeom>
              <a:avLst/>
              <a:gdLst/>
              <a:ahLst/>
              <a:cxnLst/>
              <a:rect l="l" t="t" r="r" b="b"/>
              <a:pathLst>
                <a:path w="5448" h="11293" extrusionOk="0">
                  <a:moveTo>
                    <a:pt x="1949" y="2863"/>
                  </a:moveTo>
                  <a:lnTo>
                    <a:pt x="2068" y="2982"/>
                  </a:lnTo>
                  <a:lnTo>
                    <a:pt x="2148" y="3102"/>
                  </a:lnTo>
                  <a:lnTo>
                    <a:pt x="2187" y="3261"/>
                  </a:lnTo>
                  <a:lnTo>
                    <a:pt x="2148" y="3420"/>
                  </a:lnTo>
                  <a:lnTo>
                    <a:pt x="2068" y="3579"/>
                  </a:lnTo>
                  <a:lnTo>
                    <a:pt x="1949" y="3658"/>
                  </a:lnTo>
                  <a:lnTo>
                    <a:pt x="1790" y="3698"/>
                  </a:lnTo>
                  <a:lnTo>
                    <a:pt x="1631" y="3658"/>
                  </a:lnTo>
                  <a:lnTo>
                    <a:pt x="1472" y="3579"/>
                  </a:lnTo>
                  <a:lnTo>
                    <a:pt x="1392" y="3420"/>
                  </a:lnTo>
                  <a:lnTo>
                    <a:pt x="1352" y="3261"/>
                  </a:lnTo>
                  <a:lnTo>
                    <a:pt x="1392" y="3102"/>
                  </a:lnTo>
                  <a:lnTo>
                    <a:pt x="1472" y="2982"/>
                  </a:lnTo>
                  <a:lnTo>
                    <a:pt x="1591" y="2903"/>
                  </a:lnTo>
                  <a:lnTo>
                    <a:pt x="1790" y="2863"/>
                  </a:lnTo>
                  <a:close/>
                  <a:moveTo>
                    <a:pt x="3261" y="5487"/>
                  </a:moveTo>
                  <a:lnTo>
                    <a:pt x="3380" y="5686"/>
                  </a:lnTo>
                  <a:lnTo>
                    <a:pt x="3539" y="5885"/>
                  </a:lnTo>
                  <a:lnTo>
                    <a:pt x="3658" y="6203"/>
                  </a:lnTo>
                  <a:lnTo>
                    <a:pt x="3778" y="6561"/>
                  </a:lnTo>
                  <a:lnTo>
                    <a:pt x="3857" y="6958"/>
                  </a:lnTo>
                  <a:lnTo>
                    <a:pt x="3857" y="7396"/>
                  </a:lnTo>
                  <a:lnTo>
                    <a:pt x="3857" y="7634"/>
                  </a:lnTo>
                  <a:lnTo>
                    <a:pt x="3817" y="7873"/>
                  </a:lnTo>
                  <a:lnTo>
                    <a:pt x="3619" y="7833"/>
                  </a:lnTo>
                  <a:lnTo>
                    <a:pt x="3420" y="7754"/>
                  </a:lnTo>
                  <a:lnTo>
                    <a:pt x="3181" y="7634"/>
                  </a:lnTo>
                  <a:lnTo>
                    <a:pt x="2863" y="7435"/>
                  </a:lnTo>
                  <a:lnTo>
                    <a:pt x="2545" y="7157"/>
                  </a:lnTo>
                  <a:lnTo>
                    <a:pt x="2187" y="6760"/>
                  </a:lnTo>
                  <a:lnTo>
                    <a:pt x="1790" y="6243"/>
                  </a:lnTo>
                  <a:lnTo>
                    <a:pt x="1909" y="6123"/>
                  </a:lnTo>
                  <a:lnTo>
                    <a:pt x="2227" y="5885"/>
                  </a:lnTo>
                  <a:lnTo>
                    <a:pt x="2426" y="5766"/>
                  </a:lnTo>
                  <a:lnTo>
                    <a:pt x="2704" y="5646"/>
                  </a:lnTo>
                  <a:lnTo>
                    <a:pt x="2983" y="5527"/>
                  </a:lnTo>
                  <a:lnTo>
                    <a:pt x="3261" y="5487"/>
                  </a:lnTo>
                  <a:close/>
                  <a:moveTo>
                    <a:pt x="2148" y="1"/>
                  </a:moveTo>
                  <a:lnTo>
                    <a:pt x="1829" y="120"/>
                  </a:lnTo>
                  <a:lnTo>
                    <a:pt x="1591" y="319"/>
                  </a:lnTo>
                  <a:lnTo>
                    <a:pt x="1472" y="438"/>
                  </a:lnTo>
                  <a:lnTo>
                    <a:pt x="1352" y="557"/>
                  </a:lnTo>
                  <a:lnTo>
                    <a:pt x="915" y="1352"/>
                  </a:lnTo>
                  <a:lnTo>
                    <a:pt x="557" y="2187"/>
                  </a:lnTo>
                  <a:lnTo>
                    <a:pt x="319" y="2943"/>
                  </a:lnTo>
                  <a:lnTo>
                    <a:pt x="160" y="3738"/>
                  </a:lnTo>
                  <a:lnTo>
                    <a:pt x="40" y="4493"/>
                  </a:lnTo>
                  <a:lnTo>
                    <a:pt x="1" y="5249"/>
                  </a:lnTo>
                  <a:lnTo>
                    <a:pt x="1" y="5964"/>
                  </a:lnTo>
                  <a:lnTo>
                    <a:pt x="80" y="6640"/>
                  </a:lnTo>
                  <a:lnTo>
                    <a:pt x="199" y="7276"/>
                  </a:lnTo>
                  <a:lnTo>
                    <a:pt x="319" y="7913"/>
                  </a:lnTo>
                  <a:lnTo>
                    <a:pt x="478" y="8509"/>
                  </a:lnTo>
                  <a:lnTo>
                    <a:pt x="676" y="9026"/>
                  </a:lnTo>
                  <a:lnTo>
                    <a:pt x="1034" y="9980"/>
                  </a:lnTo>
                  <a:lnTo>
                    <a:pt x="1392" y="10696"/>
                  </a:lnTo>
                  <a:lnTo>
                    <a:pt x="1591" y="10895"/>
                  </a:lnTo>
                  <a:lnTo>
                    <a:pt x="1790" y="11093"/>
                  </a:lnTo>
                  <a:lnTo>
                    <a:pt x="1989" y="11213"/>
                  </a:lnTo>
                  <a:lnTo>
                    <a:pt x="2267" y="11292"/>
                  </a:lnTo>
                  <a:lnTo>
                    <a:pt x="3539" y="11292"/>
                  </a:lnTo>
                  <a:lnTo>
                    <a:pt x="3817" y="11252"/>
                  </a:lnTo>
                  <a:lnTo>
                    <a:pt x="4056" y="11173"/>
                  </a:lnTo>
                  <a:lnTo>
                    <a:pt x="4255" y="11054"/>
                  </a:lnTo>
                  <a:lnTo>
                    <a:pt x="4454" y="10895"/>
                  </a:lnTo>
                  <a:lnTo>
                    <a:pt x="4613" y="10696"/>
                  </a:lnTo>
                  <a:lnTo>
                    <a:pt x="4732" y="10457"/>
                  </a:lnTo>
                  <a:lnTo>
                    <a:pt x="4970" y="9622"/>
                  </a:lnTo>
                  <a:lnTo>
                    <a:pt x="5209" y="8588"/>
                  </a:lnTo>
                  <a:lnTo>
                    <a:pt x="5289" y="7992"/>
                  </a:lnTo>
                  <a:lnTo>
                    <a:pt x="5368" y="7356"/>
                  </a:lnTo>
                  <a:lnTo>
                    <a:pt x="5448" y="6680"/>
                  </a:lnTo>
                  <a:lnTo>
                    <a:pt x="5448" y="6004"/>
                  </a:lnTo>
                  <a:lnTo>
                    <a:pt x="5408" y="5288"/>
                  </a:lnTo>
                  <a:lnTo>
                    <a:pt x="5328" y="4573"/>
                  </a:lnTo>
                  <a:lnTo>
                    <a:pt x="5209" y="3857"/>
                  </a:lnTo>
                  <a:lnTo>
                    <a:pt x="5010" y="3141"/>
                  </a:lnTo>
                  <a:lnTo>
                    <a:pt x="4732" y="2426"/>
                  </a:lnTo>
                  <a:lnTo>
                    <a:pt x="4414" y="1750"/>
                  </a:lnTo>
                  <a:lnTo>
                    <a:pt x="3976" y="1074"/>
                  </a:lnTo>
                  <a:lnTo>
                    <a:pt x="3460" y="398"/>
                  </a:lnTo>
                  <a:lnTo>
                    <a:pt x="3261" y="239"/>
                  </a:lnTo>
                  <a:lnTo>
                    <a:pt x="3022" y="80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3418850" y="2790400"/>
              <a:ext cx="51725" cy="59650"/>
            </a:xfrm>
            <a:custGeom>
              <a:avLst/>
              <a:gdLst/>
              <a:ahLst/>
              <a:cxnLst/>
              <a:rect l="l" t="t" r="r" b="b"/>
              <a:pathLst>
                <a:path w="2069" h="2386" fill="none" extrusionOk="0">
                  <a:moveTo>
                    <a:pt x="2028" y="2386"/>
                  </a:moveTo>
                  <a:lnTo>
                    <a:pt x="2028" y="2386"/>
                  </a:lnTo>
                  <a:lnTo>
                    <a:pt x="1830" y="2346"/>
                  </a:lnTo>
                  <a:lnTo>
                    <a:pt x="1631" y="2267"/>
                  </a:lnTo>
                  <a:lnTo>
                    <a:pt x="1392" y="2147"/>
                  </a:lnTo>
                  <a:lnTo>
                    <a:pt x="1074" y="1948"/>
                  </a:lnTo>
                  <a:lnTo>
                    <a:pt x="756" y="1670"/>
                  </a:lnTo>
                  <a:lnTo>
                    <a:pt x="398" y="1273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20" y="636"/>
                  </a:lnTo>
                  <a:lnTo>
                    <a:pt x="438" y="398"/>
                  </a:lnTo>
                  <a:lnTo>
                    <a:pt x="637" y="279"/>
                  </a:lnTo>
                  <a:lnTo>
                    <a:pt x="915" y="159"/>
                  </a:lnTo>
                  <a:lnTo>
                    <a:pt x="1194" y="40"/>
                  </a:lnTo>
                  <a:lnTo>
                    <a:pt x="1472" y="0"/>
                  </a:lnTo>
                  <a:lnTo>
                    <a:pt x="1472" y="0"/>
                  </a:lnTo>
                  <a:lnTo>
                    <a:pt x="1591" y="199"/>
                  </a:lnTo>
                  <a:lnTo>
                    <a:pt x="1750" y="398"/>
                  </a:lnTo>
                  <a:lnTo>
                    <a:pt x="1869" y="716"/>
                  </a:lnTo>
                  <a:lnTo>
                    <a:pt x="1989" y="1074"/>
                  </a:lnTo>
                  <a:lnTo>
                    <a:pt x="2068" y="1471"/>
                  </a:lnTo>
                  <a:lnTo>
                    <a:pt x="2068" y="1909"/>
                  </a:lnTo>
                  <a:lnTo>
                    <a:pt x="2068" y="2147"/>
                  </a:lnTo>
                  <a:lnTo>
                    <a:pt x="2028" y="23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3407925" y="27248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835"/>
                  </a:moveTo>
                  <a:lnTo>
                    <a:pt x="438" y="835"/>
                  </a:lnTo>
                  <a:lnTo>
                    <a:pt x="279" y="795"/>
                  </a:lnTo>
                  <a:lnTo>
                    <a:pt x="120" y="716"/>
                  </a:lnTo>
                  <a:lnTo>
                    <a:pt x="40" y="55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0" y="239"/>
                  </a:lnTo>
                  <a:lnTo>
                    <a:pt x="120" y="119"/>
                  </a:lnTo>
                  <a:lnTo>
                    <a:pt x="239" y="4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97" y="0"/>
                  </a:lnTo>
                  <a:lnTo>
                    <a:pt x="716" y="119"/>
                  </a:lnTo>
                  <a:lnTo>
                    <a:pt x="796" y="239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796" y="557"/>
                  </a:lnTo>
                  <a:lnTo>
                    <a:pt x="716" y="716"/>
                  </a:lnTo>
                  <a:lnTo>
                    <a:pt x="597" y="79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438" y="8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3374125" y="2653225"/>
              <a:ext cx="136200" cy="282325"/>
            </a:xfrm>
            <a:custGeom>
              <a:avLst/>
              <a:gdLst/>
              <a:ahLst/>
              <a:cxnLst/>
              <a:rect l="l" t="t" r="r" b="b"/>
              <a:pathLst>
                <a:path w="5448" h="11293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148" y="1"/>
                  </a:lnTo>
                  <a:lnTo>
                    <a:pt x="1829" y="120"/>
                  </a:lnTo>
                  <a:lnTo>
                    <a:pt x="1591" y="319"/>
                  </a:lnTo>
                  <a:lnTo>
                    <a:pt x="1472" y="438"/>
                  </a:lnTo>
                  <a:lnTo>
                    <a:pt x="1352" y="557"/>
                  </a:lnTo>
                  <a:lnTo>
                    <a:pt x="1352" y="557"/>
                  </a:lnTo>
                  <a:lnTo>
                    <a:pt x="915" y="1352"/>
                  </a:lnTo>
                  <a:lnTo>
                    <a:pt x="557" y="2187"/>
                  </a:lnTo>
                  <a:lnTo>
                    <a:pt x="319" y="2943"/>
                  </a:lnTo>
                  <a:lnTo>
                    <a:pt x="160" y="3738"/>
                  </a:lnTo>
                  <a:lnTo>
                    <a:pt x="40" y="4493"/>
                  </a:lnTo>
                  <a:lnTo>
                    <a:pt x="1" y="5249"/>
                  </a:lnTo>
                  <a:lnTo>
                    <a:pt x="1" y="5964"/>
                  </a:lnTo>
                  <a:lnTo>
                    <a:pt x="80" y="6640"/>
                  </a:lnTo>
                  <a:lnTo>
                    <a:pt x="199" y="7276"/>
                  </a:lnTo>
                  <a:lnTo>
                    <a:pt x="319" y="7913"/>
                  </a:lnTo>
                  <a:lnTo>
                    <a:pt x="478" y="8509"/>
                  </a:lnTo>
                  <a:lnTo>
                    <a:pt x="676" y="9026"/>
                  </a:lnTo>
                  <a:lnTo>
                    <a:pt x="1034" y="9980"/>
                  </a:lnTo>
                  <a:lnTo>
                    <a:pt x="1392" y="10696"/>
                  </a:lnTo>
                  <a:lnTo>
                    <a:pt x="1392" y="10696"/>
                  </a:lnTo>
                  <a:lnTo>
                    <a:pt x="1591" y="10895"/>
                  </a:lnTo>
                  <a:lnTo>
                    <a:pt x="1591" y="10895"/>
                  </a:lnTo>
                  <a:lnTo>
                    <a:pt x="1790" y="11093"/>
                  </a:lnTo>
                  <a:lnTo>
                    <a:pt x="1989" y="11213"/>
                  </a:lnTo>
                  <a:lnTo>
                    <a:pt x="2267" y="11292"/>
                  </a:lnTo>
                  <a:lnTo>
                    <a:pt x="2545" y="11292"/>
                  </a:lnTo>
                  <a:lnTo>
                    <a:pt x="2545" y="11292"/>
                  </a:lnTo>
                  <a:lnTo>
                    <a:pt x="2585" y="11292"/>
                  </a:lnTo>
                  <a:lnTo>
                    <a:pt x="3539" y="11292"/>
                  </a:lnTo>
                  <a:lnTo>
                    <a:pt x="3539" y="11292"/>
                  </a:lnTo>
                  <a:lnTo>
                    <a:pt x="3817" y="11252"/>
                  </a:lnTo>
                  <a:lnTo>
                    <a:pt x="4056" y="11173"/>
                  </a:lnTo>
                  <a:lnTo>
                    <a:pt x="4255" y="11054"/>
                  </a:lnTo>
                  <a:lnTo>
                    <a:pt x="4454" y="10895"/>
                  </a:lnTo>
                  <a:lnTo>
                    <a:pt x="4454" y="10895"/>
                  </a:lnTo>
                  <a:lnTo>
                    <a:pt x="4613" y="10696"/>
                  </a:lnTo>
                  <a:lnTo>
                    <a:pt x="4732" y="10457"/>
                  </a:lnTo>
                  <a:lnTo>
                    <a:pt x="4732" y="10457"/>
                  </a:lnTo>
                  <a:lnTo>
                    <a:pt x="4970" y="9622"/>
                  </a:lnTo>
                  <a:lnTo>
                    <a:pt x="5209" y="8588"/>
                  </a:lnTo>
                  <a:lnTo>
                    <a:pt x="5289" y="7992"/>
                  </a:lnTo>
                  <a:lnTo>
                    <a:pt x="5368" y="7356"/>
                  </a:lnTo>
                  <a:lnTo>
                    <a:pt x="5448" y="6680"/>
                  </a:lnTo>
                  <a:lnTo>
                    <a:pt x="5448" y="6004"/>
                  </a:lnTo>
                  <a:lnTo>
                    <a:pt x="5408" y="5288"/>
                  </a:lnTo>
                  <a:lnTo>
                    <a:pt x="5328" y="4573"/>
                  </a:lnTo>
                  <a:lnTo>
                    <a:pt x="5209" y="3857"/>
                  </a:lnTo>
                  <a:lnTo>
                    <a:pt x="5010" y="3141"/>
                  </a:lnTo>
                  <a:lnTo>
                    <a:pt x="4732" y="2426"/>
                  </a:lnTo>
                  <a:lnTo>
                    <a:pt x="4414" y="1750"/>
                  </a:lnTo>
                  <a:lnTo>
                    <a:pt x="3976" y="1074"/>
                  </a:lnTo>
                  <a:lnTo>
                    <a:pt x="3460" y="398"/>
                  </a:lnTo>
                  <a:lnTo>
                    <a:pt x="3460" y="398"/>
                  </a:lnTo>
                  <a:lnTo>
                    <a:pt x="3261" y="239"/>
                  </a:lnTo>
                  <a:lnTo>
                    <a:pt x="3022" y="80"/>
                  </a:lnTo>
                  <a:lnTo>
                    <a:pt x="2744" y="1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3407925" y="27248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438" y="0"/>
                  </a:moveTo>
                  <a:lnTo>
                    <a:pt x="239" y="40"/>
                  </a:lnTo>
                  <a:lnTo>
                    <a:pt x="120" y="119"/>
                  </a:lnTo>
                  <a:lnTo>
                    <a:pt x="40" y="239"/>
                  </a:lnTo>
                  <a:lnTo>
                    <a:pt x="0" y="398"/>
                  </a:lnTo>
                  <a:lnTo>
                    <a:pt x="40" y="557"/>
                  </a:lnTo>
                  <a:lnTo>
                    <a:pt x="120" y="716"/>
                  </a:lnTo>
                  <a:lnTo>
                    <a:pt x="279" y="795"/>
                  </a:lnTo>
                  <a:lnTo>
                    <a:pt x="438" y="835"/>
                  </a:lnTo>
                  <a:lnTo>
                    <a:pt x="597" y="795"/>
                  </a:lnTo>
                  <a:lnTo>
                    <a:pt x="716" y="716"/>
                  </a:lnTo>
                  <a:lnTo>
                    <a:pt x="796" y="557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1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3407925" y="27248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239" y="40"/>
                  </a:lnTo>
                  <a:lnTo>
                    <a:pt x="120" y="119"/>
                  </a:lnTo>
                  <a:lnTo>
                    <a:pt x="40" y="239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0" y="557"/>
                  </a:lnTo>
                  <a:lnTo>
                    <a:pt x="120" y="716"/>
                  </a:lnTo>
                  <a:lnTo>
                    <a:pt x="279" y="79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438" y="835"/>
                  </a:lnTo>
                  <a:lnTo>
                    <a:pt x="597" y="795"/>
                  </a:lnTo>
                  <a:lnTo>
                    <a:pt x="716" y="716"/>
                  </a:lnTo>
                  <a:lnTo>
                    <a:pt x="796" y="557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19"/>
                  </a:lnTo>
                  <a:lnTo>
                    <a:pt x="597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3418850" y="2790400"/>
              <a:ext cx="51725" cy="59650"/>
            </a:xfrm>
            <a:custGeom>
              <a:avLst/>
              <a:gdLst/>
              <a:ahLst/>
              <a:cxnLst/>
              <a:rect l="l" t="t" r="r" b="b"/>
              <a:pathLst>
                <a:path w="2069" h="2386" extrusionOk="0">
                  <a:moveTo>
                    <a:pt x="1472" y="0"/>
                  </a:moveTo>
                  <a:lnTo>
                    <a:pt x="1194" y="40"/>
                  </a:lnTo>
                  <a:lnTo>
                    <a:pt x="915" y="159"/>
                  </a:lnTo>
                  <a:lnTo>
                    <a:pt x="637" y="279"/>
                  </a:lnTo>
                  <a:lnTo>
                    <a:pt x="438" y="398"/>
                  </a:lnTo>
                  <a:lnTo>
                    <a:pt x="120" y="636"/>
                  </a:lnTo>
                  <a:lnTo>
                    <a:pt x="1" y="756"/>
                  </a:lnTo>
                  <a:lnTo>
                    <a:pt x="398" y="1273"/>
                  </a:lnTo>
                  <a:lnTo>
                    <a:pt x="756" y="1670"/>
                  </a:lnTo>
                  <a:lnTo>
                    <a:pt x="1074" y="1948"/>
                  </a:lnTo>
                  <a:lnTo>
                    <a:pt x="1392" y="214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2028" y="2386"/>
                  </a:lnTo>
                  <a:lnTo>
                    <a:pt x="2068" y="2147"/>
                  </a:lnTo>
                  <a:lnTo>
                    <a:pt x="2068" y="1909"/>
                  </a:lnTo>
                  <a:lnTo>
                    <a:pt x="2068" y="1471"/>
                  </a:lnTo>
                  <a:lnTo>
                    <a:pt x="1989" y="1074"/>
                  </a:lnTo>
                  <a:lnTo>
                    <a:pt x="1869" y="716"/>
                  </a:lnTo>
                  <a:lnTo>
                    <a:pt x="1750" y="398"/>
                  </a:lnTo>
                  <a:lnTo>
                    <a:pt x="1591" y="199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3418850" y="2790400"/>
              <a:ext cx="51725" cy="59650"/>
            </a:xfrm>
            <a:custGeom>
              <a:avLst/>
              <a:gdLst/>
              <a:ahLst/>
              <a:cxnLst/>
              <a:rect l="l" t="t" r="r" b="b"/>
              <a:pathLst>
                <a:path w="2069" h="2386" fill="none" extrusionOk="0">
                  <a:moveTo>
                    <a:pt x="1472" y="0"/>
                  </a:moveTo>
                  <a:lnTo>
                    <a:pt x="1472" y="0"/>
                  </a:lnTo>
                  <a:lnTo>
                    <a:pt x="1194" y="40"/>
                  </a:lnTo>
                  <a:lnTo>
                    <a:pt x="915" y="159"/>
                  </a:lnTo>
                  <a:lnTo>
                    <a:pt x="637" y="279"/>
                  </a:lnTo>
                  <a:lnTo>
                    <a:pt x="438" y="398"/>
                  </a:lnTo>
                  <a:lnTo>
                    <a:pt x="120" y="63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398" y="1273"/>
                  </a:lnTo>
                  <a:lnTo>
                    <a:pt x="756" y="1670"/>
                  </a:lnTo>
                  <a:lnTo>
                    <a:pt x="1074" y="1948"/>
                  </a:lnTo>
                  <a:lnTo>
                    <a:pt x="1392" y="214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2028" y="2386"/>
                  </a:lnTo>
                  <a:lnTo>
                    <a:pt x="2028" y="2386"/>
                  </a:lnTo>
                  <a:lnTo>
                    <a:pt x="2068" y="2147"/>
                  </a:lnTo>
                  <a:lnTo>
                    <a:pt x="2068" y="1909"/>
                  </a:lnTo>
                  <a:lnTo>
                    <a:pt x="2068" y="1471"/>
                  </a:lnTo>
                  <a:lnTo>
                    <a:pt x="1989" y="1074"/>
                  </a:lnTo>
                  <a:lnTo>
                    <a:pt x="1869" y="716"/>
                  </a:lnTo>
                  <a:lnTo>
                    <a:pt x="1750" y="398"/>
                  </a:lnTo>
                  <a:lnTo>
                    <a:pt x="1591" y="199"/>
                  </a:lnTo>
                  <a:lnTo>
                    <a:pt x="14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3139550" y="2677075"/>
              <a:ext cx="126250" cy="107375"/>
            </a:xfrm>
            <a:custGeom>
              <a:avLst/>
              <a:gdLst/>
              <a:ahLst/>
              <a:cxnLst/>
              <a:rect l="l" t="t" r="r" b="b"/>
              <a:pathLst>
                <a:path w="5050" h="4295" extrusionOk="0">
                  <a:moveTo>
                    <a:pt x="1909" y="1"/>
                  </a:moveTo>
                  <a:lnTo>
                    <a:pt x="1630" y="200"/>
                  </a:lnTo>
                  <a:lnTo>
                    <a:pt x="1312" y="398"/>
                  </a:lnTo>
                  <a:lnTo>
                    <a:pt x="994" y="716"/>
                  </a:lnTo>
                  <a:lnTo>
                    <a:pt x="716" y="1074"/>
                  </a:lnTo>
                  <a:lnTo>
                    <a:pt x="438" y="1551"/>
                  </a:lnTo>
                  <a:lnTo>
                    <a:pt x="199" y="2068"/>
                  </a:lnTo>
                  <a:lnTo>
                    <a:pt x="120" y="2347"/>
                  </a:lnTo>
                  <a:lnTo>
                    <a:pt x="80" y="2665"/>
                  </a:lnTo>
                  <a:lnTo>
                    <a:pt x="40" y="2983"/>
                  </a:lnTo>
                  <a:lnTo>
                    <a:pt x="0" y="3340"/>
                  </a:lnTo>
                  <a:lnTo>
                    <a:pt x="318" y="3340"/>
                  </a:lnTo>
                  <a:lnTo>
                    <a:pt x="597" y="3261"/>
                  </a:lnTo>
                  <a:lnTo>
                    <a:pt x="994" y="3102"/>
                  </a:lnTo>
                  <a:lnTo>
                    <a:pt x="1432" y="2824"/>
                  </a:lnTo>
                  <a:lnTo>
                    <a:pt x="1869" y="2466"/>
                  </a:lnTo>
                  <a:lnTo>
                    <a:pt x="2147" y="2227"/>
                  </a:lnTo>
                  <a:lnTo>
                    <a:pt x="2386" y="1949"/>
                  </a:lnTo>
                  <a:lnTo>
                    <a:pt x="2624" y="1631"/>
                  </a:lnTo>
                  <a:lnTo>
                    <a:pt x="2863" y="1273"/>
                  </a:lnTo>
                  <a:lnTo>
                    <a:pt x="2982" y="1710"/>
                  </a:lnTo>
                  <a:lnTo>
                    <a:pt x="3102" y="2108"/>
                  </a:lnTo>
                  <a:lnTo>
                    <a:pt x="3221" y="2466"/>
                  </a:lnTo>
                  <a:lnTo>
                    <a:pt x="3380" y="2784"/>
                  </a:lnTo>
                  <a:lnTo>
                    <a:pt x="3658" y="3301"/>
                  </a:lnTo>
                  <a:lnTo>
                    <a:pt x="3976" y="3698"/>
                  </a:lnTo>
                  <a:lnTo>
                    <a:pt x="4294" y="3977"/>
                  </a:lnTo>
                  <a:lnTo>
                    <a:pt x="4533" y="4136"/>
                  </a:lnTo>
                  <a:lnTo>
                    <a:pt x="4771" y="4295"/>
                  </a:lnTo>
                  <a:lnTo>
                    <a:pt x="4891" y="3937"/>
                  </a:lnTo>
                  <a:lnTo>
                    <a:pt x="4970" y="3619"/>
                  </a:lnTo>
                  <a:lnTo>
                    <a:pt x="5010" y="3301"/>
                  </a:lnTo>
                  <a:lnTo>
                    <a:pt x="5050" y="3022"/>
                  </a:lnTo>
                  <a:lnTo>
                    <a:pt x="5050" y="2466"/>
                  </a:lnTo>
                  <a:lnTo>
                    <a:pt x="4970" y="1949"/>
                  </a:lnTo>
                  <a:lnTo>
                    <a:pt x="4851" y="1512"/>
                  </a:lnTo>
                  <a:lnTo>
                    <a:pt x="4652" y="1114"/>
                  </a:lnTo>
                  <a:lnTo>
                    <a:pt x="4493" y="756"/>
                  </a:lnTo>
                  <a:lnTo>
                    <a:pt x="4294" y="518"/>
                  </a:lnTo>
                  <a:lnTo>
                    <a:pt x="4016" y="637"/>
                  </a:lnTo>
                  <a:lnTo>
                    <a:pt x="3698" y="677"/>
                  </a:lnTo>
                  <a:lnTo>
                    <a:pt x="3459" y="637"/>
                  </a:lnTo>
                  <a:lnTo>
                    <a:pt x="2664" y="478"/>
                  </a:lnTo>
                  <a:lnTo>
                    <a:pt x="2426" y="438"/>
                  </a:lnTo>
                  <a:lnTo>
                    <a:pt x="2227" y="319"/>
                  </a:lnTo>
                  <a:lnTo>
                    <a:pt x="2028" y="160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3139550" y="2677075"/>
              <a:ext cx="126250" cy="107375"/>
            </a:xfrm>
            <a:custGeom>
              <a:avLst/>
              <a:gdLst/>
              <a:ahLst/>
              <a:cxnLst/>
              <a:rect l="l" t="t" r="r" b="b"/>
              <a:pathLst>
                <a:path w="5050" h="4295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30" y="200"/>
                  </a:lnTo>
                  <a:lnTo>
                    <a:pt x="1312" y="398"/>
                  </a:lnTo>
                  <a:lnTo>
                    <a:pt x="994" y="716"/>
                  </a:lnTo>
                  <a:lnTo>
                    <a:pt x="716" y="1074"/>
                  </a:lnTo>
                  <a:lnTo>
                    <a:pt x="438" y="1551"/>
                  </a:lnTo>
                  <a:lnTo>
                    <a:pt x="199" y="2068"/>
                  </a:lnTo>
                  <a:lnTo>
                    <a:pt x="120" y="2347"/>
                  </a:lnTo>
                  <a:lnTo>
                    <a:pt x="80" y="2665"/>
                  </a:lnTo>
                  <a:lnTo>
                    <a:pt x="40" y="2983"/>
                  </a:lnTo>
                  <a:lnTo>
                    <a:pt x="0" y="3340"/>
                  </a:lnTo>
                  <a:lnTo>
                    <a:pt x="0" y="3340"/>
                  </a:lnTo>
                  <a:lnTo>
                    <a:pt x="0" y="3340"/>
                  </a:lnTo>
                  <a:lnTo>
                    <a:pt x="0" y="3340"/>
                  </a:lnTo>
                  <a:lnTo>
                    <a:pt x="318" y="3340"/>
                  </a:lnTo>
                  <a:lnTo>
                    <a:pt x="597" y="3261"/>
                  </a:lnTo>
                  <a:lnTo>
                    <a:pt x="994" y="3102"/>
                  </a:lnTo>
                  <a:lnTo>
                    <a:pt x="1432" y="2824"/>
                  </a:lnTo>
                  <a:lnTo>
                    <a:pt x="1869" y="2466"/>
                  </a:lnTo>
                  <a:lnTo>
                    <a:pt x="2147" y="2227"/>
                  </a:lnTo>
                  <a:lnTo>
                    <a:pt x="2386" y="1949"/>
                  </a:lnTo>
                  <a:lnTo>
                    <a:pt x="2624" y="1631"/>
                  </a:lnTo>
                  <a:lnTo>
                    <a:pt x="2863" y="1273"/>
                  </a:lnTo>
                  <a:lnTo>
                    <a:pt x="2863" y="1273"/>
                  </a:lnTo>
                  <a:lnTo>
                    <a:pt x="2982" y="1710"/>
                  </a:lnTo>
                  <a:lnTo>
                    <a:pt x="3102" y="2108"/>
                  </a:lnTo>
                  <a:lnTo>
                    <a:pt x="3221" y="2466"/>
                  </a:lnTo>
                  <a:lnTo>
                    <a:pt x="3380" y="2784"/>
                  </a:lnTo>
                  <a:lnTo>
                    <a:pt x="3658" y="3301"/>
                  </a:lnTo>
                  <a:lnTo>
                    <a:pt x="3976" y="3698"/>
                  </a:lnTo>
                  <a:lnTo>
                    <a:pt x="4294" y="3977"/>
                  </a:lnTo>
                  <a:lnTo>
                    <a:pt x="4533" y="4136"/>
                  </a:lnTo>
                  <a:lnTo>
                    <a:pt x="4771" y="4295"/>
                  </a:lnTo>
                  <a:lnTo>
                    <a:pt x="4771" y="4295"/>
                  </a:lnTo>
                  <a:lnTo>
                    <a:pt x="4891" y="3937"/>
                  </a:lnTo>
                  <a:lnTo>
                    <a:pt x="4970" y="3619"/>
                  </a:lnTo>
                  <a:lnTo>
                    <a:pt x="5010" y="3301"/>
                  </a:lnTo>
                  <a:lnTo>
                    <a:pt x="5050" y="3022"/>
                  </a:lnTo>
                  <a:lnTo>
                    <a:pt x="5050" y="2466"/>
                  </a:lnTo>
                  <a:lnTo>
                    <a:pt x="4970" y="1949"/>
                  </a:lnTo>
                  <a:lnTo>
                    <a:pt x="4851" y="1512"/>
                  </a:lnTo>
                  <a:lnTo>
                    <a:pt x="4652" y="1114"/>
                  </a:lnTo>
                  <a:lnTo>
                    <a:pt x="4493" y="756"/>
                  </a:lnTo>
                  <a:lnTo>
                    <a:pt x="4294" y="518"/>
                  </a:lnTo>
                  <a:lnTo>
                    <a:pt x="4294" y="518"/>
                  </a:lnTo>
                  <a:lnTo>
                    <a:pt x="4016" y="637"/>
                  </a:lnTo>
                  <a:lnTo>
                    <a:pt x="3698" y="677"/>
                  </a:lnTo>
                  <a:lnTo>
                    <a:pt x="3698" y="677"/>
                  </a:lnTo>
                  <a:lnTo>
                    <a:pt x="3459" y="637"/>
                  </a:lnTo>
                  <a:lnTo>
                    <a:pt x="2664" y="478"/>
                  </a:lnTo>
                  <a:lnTo>
                    <a:pt x="2664" y="478"/>
                  </a:lnTo>
                  <a:lnTo>
                    <a:pt x="2426" y="438"/>
                  </a:lnTo>
                  <a:lnTo>
                    <a:pt x="2227" y="319"/>
                  </a:lnTo>
                  <a:lnTo>
                    <a:pt x="2028" y="160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3174325" y="2455425"/>
              <a:ext cx="118325" cy="238575"/>
            </a:xfrm>
            <a:custGeom>
              <a:avLst/>
              <a:gdLst/>
              <a:ahLst/>
              <a:cxnLst/>
              <a:rect l="l" t="t" r="r" b="b"/>
              <a:pathLst>
                <a:path w="4733" h="9543" extrusionOk="0">
                  <a:moveTo>
                    <a:pt x="2068" y="2267"/>
                  </a:moveTo>
                  <a:lnTo>
                    <a:pt x="2188" y="2306"/>
                  </a:lnTo>
                  <a:lnTo>
                    <a:pt x="2307" y="2426"/>
                  </a:lnTo>
                  <a:lnTo>
                    <a:pt x="2347" y="2545"/>
                  </a:lnTo>
                  <a:lnTo>
                    <a:pt x="2347" y="2664"/>
                  </a:lnTo>
                  <a:lnTo>
                    <a:pt x="2307" y="2784"/>
                  </a:lnTo>
                  <a:lnTo>
                    <a:pt x="2227" y="2903"/>
                  </a:lnTo>
                  <a:lnTo>
                    <a:pt x="2108" y="2943"/>
                  </a:lnTo>
                  <a:lnTo>
                    <a:pt x="1989" y="2982"/>
                  </a:lnTo>
                  <a:lnTo>
                    <a:pt x="1949" y="2943"/>
                  </a:lnTo>
                  <a:lnTo>
                    <a:pt x="1790" y="2903"/>
                  </a:lnTo>
                  <a:lnTo>
                    <a:pt x="1711" y="2823"/>
                  </a:lnTo>
                  <a:lnTo>
                    <a:pt x="1671" y="2704"/>
                  </a:lnTo>
                  <a:lnTo>
                    <a:pt x="1671" y="2545"/>
                  </a:lnTo>
                  <a:lnTo>
                    <a:pt x="1711" y="2426"/>
                  </a:lnTo>
                  <a:lnTo>
                    <a:pt x="1790" y="2346"/>
                  </a:lnTo>
                  <a:lnTo>
                    <a:pt x="1870" y="2267"/>
                  </a:lnTo>
                  <a:close/>
                  <a:moveTo>
                    <a:pt x="2824" y="4692"/>
                  </a:moveTo>
                  <a:lnTo>
                    <a:pt x="2903" y="4851"/>
                  </a:lnTo>
                  <a:lnTo>
                    <a:pt x="2983" y="5090"/>
                  </a:lnTo>
                  <a:lnTo>
                    <a:pt x="3023" y="5328"/>
                  </a:lnTo>
                  <a:lnTo>
                    <a:pt x="3062" y="5646"/>
                  </a:lnTo>
                  <a:lnTo>
                    <a:pt x="3062" y="6004"/>
                  </a:lnTo>
                  <a:lnTo>
                    <a:pt x="3023" y="6362"/>
                  </a:lnTo>
                  <a:lnTo>
                    <a:pt x="2864" y="6759"/>
                  </a:lnTo>
                  <a:lnTo>
                    <a:pt x="2744" y="6680"/>
                  </a:lnTo>
                  <a:lnTo>
                    <a:pt x="2585" y="6600"/>
                  </a:lnTo>
                  <a:lnTo>
                    <a:pt x="2386" y="6441"/>
                  </a:lnTo>
                  <a:lnTo>
                    <a:pt x="2188" y="6243"/>
                  </a:lnTo>
                  <a:lnTo>
                    <a:pt x="1949" y="5925"/>
                  </a:lnTo>
                  <a:lnTo>
                    <a:pt x="1711" y="5567"/>
                  </a:lnTo>
                  <a:lnTo>
                    <a:pt x="1512" y="5050"/>
                  </a:lnTo>
                  <a:lnTo>
                    <a:pt x="1591" y="5010"/>
                  </a:lnTo>
                  <a:lnTo>
                    <a:pt x="1830" y="4891"/>
                  </a:lnTo>
                  <a:lnTo>
                    <a:pt x="2227" y="4732"/>
                  </a:lnTo>
                  <a:lnTo>
                    <a:pt x="2426" y="4692"/>
                  </a:lnTo>
                  <a:close/>
                  <a:moveTo>
                    <a:pt x="2903" y="0"/>
                  </a:moveTo>
                  <a:lnTo>
                    <a:pt x="2665" y="40"/>
                  </a:lnTo>
                  <a:lnTo>
                    <a:pt x="2466" y="80"/>
                  </a:lnTo>
                  <a:lnTo>
                    <a:pt x="2307" y="199"/>
                  </a:lnTo>
                  <a:lnTo>
                    <a:pt x="2108" y="319"/>
                  </a:lnTo>
                  <a:lnTo>
                    <a:pt x="1631" y="915"/>
                  </a:lnTo>
                  <a:lnTo>
                    <a:pt x="1194" y="1511"/>
                  </a:lnTo>
                  <a:lnTo>
                    <a:pt x="836" y="2108"/>
                  </a:lnTo>
                  <a:lnTo>
                    <a:pt x="558" y="2704"/>
                  </a:lnTo>
                  <a:lnTo>
                    <a:pt x="359" y="3300"/>
                  </a:lnTo>
                  <a:lnTo>
                    <a:pt x="200" y="3937"/>
                  </a:lnTo>
                  <a:lnTo>
                    <a:pt x="80" y="4493"/>
                  </a:lnTo>
                  <a:lnTo>
                    <a:pt x="41" y="5090"/>
                  </a:lnTo>
                  <a:lnTo>
                    <a:pt x="1" y="5646"/>
                  </a:lnTo>
                  <a:lnTo>
                    <a:pt x="1" y="6163"/>
                  </a:lnTo>
                  <a:lnTo>
                    <a:pt x="41" y="6680"/>
                  </a:lnTo>
                  <a:lnTo>
                    <a:pt x="80" y="7157"/>
                  </a:lnTo>
                  <a:lnTo>
                    <a:pt x="239" y="7992"/>
                  </a:lnTo>
                  <a:lnTo>
                    <a:pt x="399" y="8628"/>
                  </a:lnTo>
                  <a:lnTo>
                    <a:pt x="518" y="8867"/>
                  </a:lnTo>
                  <a:lnTo>
                    <a:pt x="637" y="9026"/>
                  </a:lnTo>
                  <a:lnTo>
                    <a:pt x="836" y="9185"/>
                  </a:lnTo>
                  <a:lnTo>
                    <a:pt x="1035" y="9304"/>
                  </a:lnTo>
                  <a:lnTo>
                    <a:pt x="1273" y="9344"/>
                  </a:lnTo>
                  <a:lnTo>
                    <a:pt x="2068" y="9503"/>
                  </a:lnTo>
                  <a:lnTo>
                    <a:pt x="2307" y="9543"/>
                  </a:lnTo>
                  <a:lnTo>
                    <a:pt x="2625" y="9503"/>
                  </a:lnTo>
                  <a:lnTo>
                    <a:pt x="2903" y="9384"/>
                  </a:lnTo>
                  <a:lnTo>
                    <a:pt x="3062" y="9225"/>
                  </a:lnTo>
                  <a:lnTo>
                    <a:pt x="3182" y="9066"/>
                  </a:lnTo>
                  <a:lnTo>
                    <a:pt x="3540" y="8390"/>
                  </a:lnTo>
                  <a:lnTo>
                    <a:pt x="3897" y="7594"/>
                  </a:lnTo>
                  <a:lnTo>
                    <a:pt x="4096" y="7117"/>
                  </a:lnTo>
                  <a:lnTo>
                    <a:pt x="4255" y="6600"/>
                  </a:lnTo>
                  <a:lnTo>
                    <a:pt x="4414" y="6044"/>
                  </a:lnTo>
                  <a:lnTo>
                    <a:pt x="4534" y="5487"/>
                  </a:lnTo>
                  <a:lnTo>
                    <a:pt x="4653" y="4931"/>
                  </a:lnTo>
                  <a:lnTo>
                    <a:pt x="4693" y="4294"/>
                  </a:lnTo>
                  <a:lnTo>
                    <a:pt x="4732" y="3698"/>
                  </a:lnTo>
                  <a:lnTo>
                    <a:pt x="4693" y="3062"/>
                  </a:lnTo>
                  <a:lnTo>
                    <a:pt x="4573" y="2426"/>
                  </a:lnTo>
                  <a:lnTo>
                    <a:pt x="4414" y="1790"/>
                  </a:lnTo>
                  <a:lnTo>
                    <a:pt x="4215" y="1193"/>
                  </a:lnTo>
                  <a:lnTo>
                    <a:pt x="3897" y="557"/>
                  </a:lnTo>
                  <a:lnTo>
                    <a:pt x="3699" y="319"/>
                  </a:lnTo>
                  <a:lnTo>
                    <a:pt x="3460" y="159"/>
                  </a:lnTo>
                  <a:lnTo>
                    <a:pt x="3182" y="40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3212100" y="2572725"/>
              <a:ext cx="38800" cy="51700"/>
            </a:xfrm>
            <a:custGeom>
              <a:avLst/>
              <a:gdLst/>
              <a:ahLst/>
              <a:cxnLst/>
              <a:rect l="l" t="t" r="r" b="b"/>
              <a:pathLst>
                <a:path w="1552" h="2068" fill="none" extrusionOk="0">
                  <a:moveTo>
                    <a:pt x="1353" y="2067"/>
                  </a:moveTo>
                  <a:lnTo>
                    <a:pt x="1353" y="2067"/>
                  </a:lnTo>
                  <a:lnTo>
                    <a:pt x="1233" y="1988"/>
                  </a:lnTo>
                  <a:lnTo>
                    <a:pt x="1074" y="1908"/>
                  </a:lnTo>
                  <a:lnTo>
                    <a:pt x="875" y="1749"/>
                  </a:lnTo>
                  <a:lnTo>
                    <a:pt x="677" y="1551"/>
                  </a:lnTo>
                  <a:lnTo>
                    <a:pt x="438" y="1233"/>
                  </a:lnTo>
                  <a:lnTo>
                    <a:pt x="200" y="875"/>
                  </a:lnTo>
                  <a:lnTo>
                    <a:pt x="1" y="358"/>
                  </a:lnTo>
                  <a:lnTo>
                    <a:pt x="1" y="358"/>
                  </a:lnTo>
                  <a:lnTo>
                    <a:pt x="80" y="318"/>
                  </a:lnTo>
                  <a:lnTo>
                    <a:pt x="319" y="199"/>
                  </a:lnTo>
                  <a:lnTo>
                    <a:pt x="716" y="40"/>
                  </a:lnTo>
                  <a:lnTo>
                    <a:pt x="915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92" y="159"/>
                  </a:lnTo>
                  <a:lnTo>
                    <a:pt x="1472" y="398"/>
                  </a:lnTo>
                  <a:lnTo>
                    <a:pt x="1512" y="636"/>
                  </a:lnTo>
                  <a:lnTo>
                    <a:pt x="1551" y="954"/>
                  </a:lnTo>
                  <a:lnTo>
                    <a:pt x="1551" y="1312"/>
                  </a:lnTo>
                  <a:lnTo>
                    <a:pt x="1512" y="1670"/>
                  </a:lnTo>
                  <a:lnTo>
                    <a:pt x="1353" y="2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3216075" y="2512075"/>
              <a:ext cx="16925" cy="17925"/>
            </a:xfrm>
            <a:custGeom>
              <a:avLst/>
              <a:gdLst/>
              <a:ahLst/>
              <a:cxnLst/>
              <a:rect l="l" t="t" r="r" b="b"/>
              <a:pathLst>
                <a:path w="677" h="717" fill="none" extrusionOk="0">
                  <a:moveTo>
                    <a:pt x="319" y="716"/>
                  </a:moveTo>
                  <a:lnTo>
                    <a:pt x="319" y="716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120" y="637"/>
                  </a:lnTo>
                  <a:lnTo>
                    <a:pt x="41" y="557"/>
                  </a:lnTo>
                  <a:lnTo>
                    <a:pt x="1" y="438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41" y="160"/>
                  </a:lnTo>
                  <a:lnTo>
                    <a:pt x="120" y="80"/>
                  </a:lnTo>
                  <a:lnTo>
                    <a:pt x="200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8" y="40"/>
                  </a:lnTo>
                  <a:lnTo>
                    <a:pt x="637" y="160"/>
                  </a:lnTo>
                  <a:lnTo>
                    <a:pt x="677" y="279"/>
                  </a:lnTo>
                  <a:lnTo>
                    <a:pt x="677" y="398"/>
                  </a:lnTo>
                  <a:lnTo>
                    <a:pt x="677" y="398"/>
                  </a:lnTo>
                  <a:lnTo>
                    <a:pt x="637" y="518"/>
                  </a:lnTo>
                  <a:lnTo>
                    <a:pt x="557" y="637"/>
                  </a:lnTo>
                  <a:lnTo>
                    <a:pt x="438" y="677"/>
                  </a:lnTo>
                  <a:lnTo>
                    <a:pt x="319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3174325" y="2455425"/>
              <a:ext cx="118325" cy="238575"/>
            </a:xfrm>
            <a:custGeom>
              <a:avLst/>
              <a:gdLst/>
              <a:ahLst/>
              <a:cxnLst/>
              <a:rect l="l" t="t" r="r" b="b"/>
              <a:pathLst>
                <a:path w="4733" h="9543" fill="none" extrusionOk="0">
                  <a:moveTo>
                    <a:pt x="2903" y="0"/>
                  </a:moveTo>
                  <a:lnTo>
                    <a:pt x="2903" y="0"/>
                  </a:lnTo>
                  <a:lnTo>
                    <a:pt x="2665" y="40"/>
                  </a:lnTo>
                  <a:lnTo>
                    <a:pt x="2466" y="80"/>
                  </a:lnTo>
                  <a:lnTo>
                    <a:pt x="2307" y="199"/>
                  </a:lnTo>
                  <a:lnTo>
                    <a:pt x="2108" y="319"/>
                  </a:lnTo>
                  <a:lnTo>
                    <a:pt x="2108" y="319"/>
                  </a:lnTo>
                  <a:lnTo>
                    <a:pt x="1631" y="915"/>
                  </a:lnTo>
                  <a:lnTo>
                    <a:pt x="1194" y="1511"/>
                  </a:lnTo>
                  <a:lnTo>
                    <a:pt x="836" y="2108"/>
                  </a:lnTo>
                  <a:lnTo>
                    <a:pt x="558" y="2704"/>
                  </a:lnTo>
                  <a:lnTo>
                    <a:pt x="359" y="3300"/>
                  </a:lnTo>
                  <a:lnTo>
                    <a:pt x="200" y="3937"/>
                  </a:lnTo>
                  <a:lnTo>
                    <a:pt x="80" y="4493"/>
                  </a:lnTo>
                  <a:lnTo>
                    <a:pt x="41" y="5090"/>
                  </a:lnTo>
                  <a:lnTo>
                    <a:pt x="1" y="5646"/>
                  </a:lnTo>
                  <a:lnTo>
                    <a:pt x="1" y="6163"/>
                  </a:lnTo>
                  <a:lnTo>
                    <a:pt x="41" y="6680"/>
                  </a:lnTo>
                  <a:lnTo>
                    <a:pt x="80" y="7157"/>
                  </a:lnTo>
                  <a:lnTo>
                    <a:pt x="239" y="7992"/>
                  </a:lnTo>
                  <a:lnTo>
                    <a:pt x="399" y="8628"/>
                  </a:lnTo>
                  <a:lnTo>
                    <a:pt x="399" y="8628"/>
                  </a:lnTo>
                  <a:lnTo>
                    <a:pt x="518" y="8867"/>
                  </a:lnTo>
                  <a:lnTo>
                    <a:pt x="518" y="8867"/>
                  </a:lnTo>
                  <a:lnTo>
                    <a:pt x="637" y="9026"/>
                  </a:lnTo>
                  <a:lnTo>
                    <a:pt x="836" y="9185"/>
                  </a:lnTo>
                  <a:lnTo>
                    <a:pt x="1035" y="9304"/>
                  </a:lnTo>
                  <a:lnTo>
                    <a:pt x="1273" y="9344"/>
                  </a:lnTo>
                  <a:lnTo>
                    <a:pt x="2068" y="9503"/>
                  </a:lnTo>
                  <a:lnTo>
                    <a:pt x="2068" y="9503"/>
                  </a:lnTo>
                  <a:lnTo>
                    <a:pt x="2307" y="9543"/>
                  </a:lnTo>
                  <a:lnTo>
                    <a:pt x="2307" y="9543"/>
                  </a:lnTo>
                  <a:lnTo>
                    <a:pt x="2625" y="9503"/>
                  </a:lnTo>
                  <a:lnTo>
                    <a:pt x="2903" y="9384"/>
                  </a:lnTo>
                  <a:lnTo>
                    <a:pt x="2903" y="9384"/>
                  </a:lnTo>
                  <a:lnTo>
                    <a:pt x="3062" y="9225"/>
                  </a:lnTo>
                  <a:lnTo>
                    <a:pt x="3182" y="9066"/>
                  </a:lnTo>
                  <a:lnTo>
                    <a:pt x="3182" y="9066"/>
                  </a:lnTo>
                  <a:lnTo>
                    <a:pt x="3540" y="8390"/>
                  </a:lnTo>
                  <a:lnTo>
                    <a:pt x="3897" y="7594"/>
                  </a:lnTo>
                  <a:lnTo>
                    <a:pt x="4096" y="7117"/>
                  </a:lnTo>
                  <a:lnTo>
                    <a:pt x="4255" y="6600"/>
                  </a:lnTo>
                  <a:lnTo>
                    <a:pt x="4414" y="6044"/>
                  </a:lnTo>
                  <a:lnTo>
                    <a:pt x="4534" y="5487"/>
                  </a:lnTo>
                  <a:lnTo>
                    <a:pt x="4653" y="4931"/>
                  </a:lnTo>
                  <a:lnTo>
                    <a:pt x="4693" y="4294"/>
                  </a:lnTo>
                  <a:lnTo>
                    <a:pt x="4732" y="3698"/>
                  </a:lnTo>
                  <a:lnTo>
                    <a:pt x="4693" y="3062"/>
                  </a:lnTo>
                  <a:lnTo>
                    <a:pt x="4573" y="2426"/>
                  </a:lnTo>
                  <a:lnTo>
                    <a:pt x="4414" y="1790"/>
                  </a:lnTo>
                  <a:lnTo>
                    <a:pt x="4215" y="1193"/>
                  </a:lnTo>
                  <a:lnTo>
                    <a:pt x="3897" y="557"/>
                  </a:lnTo>
                  <a:lnTo>
                    <a:pt x="3897" y="557"/>
                  </a:lnTo>
                  <a:lnTo>
                    <a:pt x="3699" y="319"/>
                  </a:lnTo>
                  <a:lnTo>
                    <a:pt x="3460" y="159"/>
                  </a:lnTo>
                  <a:lnTo>
                    <a:pt x="3182" y="40"/>
                  </a:lnTo>
                  <a:lnTo>
                    <a:pt x="2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3216075" y="2512075"/>
              <a:ext cx="16925" cy="17925"/>
            </a:xfrm>
            <a:custGeom>
              <a:avLst/>
              <a:gdLst/>
              <a:ahLst/>
              <a:cxnLst/>
              <a:rect l="l" t="t" r="r" b="b"/>
              <a:pathLst>
                <a:path w="677" h="717" extrusionOk="0">
                  <a:moveTo>
                    <a:pt x="200" y="1"/>
                  </a:moveTo>
                  <a:lnTo>
                    <a:pt x="12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41" y="557"/>
                  </a:lnTo>
                  <a:lnTo>
                    <a:pt x="120" y="637"/>
                  </a:lnTo>
                  <a:lnTo>
                    <a:pt x="279" y="677"/>
                  </a:lnTo>
                  <a:lnTo>
                    <a:pt x="319" y="716"/>
                  </a:lnTo>
                  <a:lnTo>
                    <a:pt x="438" y="677"/>
                  </a:lnTo>
                  <a:lnTo>
                    <a:pt x="557" y="637"/>
                  </a:lnTo>
                  <a:lnTo>
                    <a:pt x="637" y="518"/>
                  </a:lnTo>
                  <a:lnTo>
                    <a:pt x="677" y="398"/>
                  </a:lnTo>
                  <a:lnTo>
                    <a:pt x="677" y="279"/>
                  </a:lnTo>
                  <a:lnTo>
                    <a:pt x="637" y="160"/>
                  </a:lnTo>
                  <a:lnTo>
                    <a:pt x="518" y="4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3216075" y="2512075"/>
              <a:ext cx="16925" cy="17925"/>
            </a:xfrm>
            <a:custGeom>
              <a:avLst/>
              <a:gdLst/>
              <a:ahLst/>
              <a:cxnLst/>
              <a:rect l="l" t="t" r="r" b="b"/>
              <a:pathLst>
                <a:path w="677" h="717" fill="none" extrusionOk="0">
                  <a:moveTo>
                    <a:pt x="319" y="1"/>
                  </a:moveTo>
                  <a:lnTo>
                    <a:pt x="319" y="1"/>
                  </a:lnTo>
                  <a:lnTo>
                    <a:pt x="200" y="1"/>
                  </a:lnTo>
                  <a:lnTo>
                    <a:pt x="12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41" y="557"/>
                  </a:lnTo>
                  <a:lnTo>
                    <a:pt x="120" y="637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319" y="716"/>
                  </a:lnTo>
                  <a:lnTo>
                    <a:pt x="319" y="716"/>
                  </a:lnTo>
                  <a:lnTo>
                    <a:pt x="438" y="677"/>
                  </a:lnTo>
                  <a:lnTo>
                    <a:pt x="557" y="637"/>
                  </a:lnTo>
                  <a:lnTo>
                    <a:pt x="637" y="518"/>
                  </a:lnTo>
                  <a:lnTo>
                    <a:pt x="677" y="398"/>
                  </a:lnTo>
                  <a:lnTo>
                    <a:pt x="677" y="398"/>
                  </a:lnTo>
                  <a:lnTo>
                    <a:pt x="677" y="279"/>
                  </a:lnTo>
                  <a:lnTo>
                    <a:pt x="637" y="160"/>
                  </a:lnTo>
                  <a:lnTo>
                    <a:pt x="518" y="40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3212100" y="2572725"/>
              <a:ext cx="38800" cy="51700"/>
            </a:xfrm>
            <a:custGeom>
              <a:avLst/>
              <a:gdLst/>
              <a:ahLst/>
              <a:cxnLst/>
              <a:rect l="l" t="t" r="r" b="b"/>
              <a:pathLst>
                <a:path w="1552" h="2068" extrusionOk="0">
                  <a:moveTo>
                    <a:pt x="915" y="0"/>
                  </a:moveTo>
                  <a:lnTo>
                    <a:pt x="716" y="40"/>
                  </a:lnTo>
                  <a:lnTo>
                    <a:pt x="319" y="199"/>
                  </a:lnTo>
                  <a:lnTo>
                    <a:pt x="80" y="318"/>
                  </a:lnTo>
                  <a:lnTo>
                    <a:pt x="1" y="358"/>
                  </a:lnTo>
                  <a:lnTo>
                    <a:pt x="200" y="875"/>
                  </a:lnTo>
                  <a:lnTo>
                    <a:pt x="438" y="1233"/>
                  </a:lnTo>
                  <a:lnTo>
                    <a:pt x="677" y="1551"/>
                  </a:lnTo>
                  <a:lnTo>
                    <a:pt x="875" y="1749"/>
                  </a:lnTo>
                  <a:lnTo>
                    <a:pt x="1074" y="1908"/>
                  </a:lnTo>
                  <a:lnTo>
                    <a:pt x="1233" y="1988"/>
                  </a:lnTo>
                  <a:lnTo>
                    <a:pt x="1353" y="2067"/>
                  </a:lnTo>
                  <a:lnTo>
                    <a:pt x="1512" y="1670"/>
                  </a:lnTo>
                  <a:lnTo>
                    <a:pt x="1551" y="1312"/>
                  </a:lnTo>
                  <a:lnTo>
                    <a:pt x="1551" y="954"/>
                  </a:lnTo>
                  <a:lnTo>
                    <a:pt x="1512" y="636"/>
                  </a:lnTo>
                  <a:lnTo>
                    <a:pt x="1472" y="398"/>
                  </a:lnTo>
                  <a:lnTo>
                    <a:pt x="1392" y="159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3212100" y="2572725"/>
              <a:ext cx="38800" cy="51700"/>
            </a:xfrm>
            <a:custGeom>
              <a:avLst/>
              <a:gdLst/>
              <a:ahLst/>
              <a:cxnLst/>
              <a:rect l="l" t="t" r="r" b="b"/>
              <a:pathLst>
                <a:path w="1552" h="2068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915" y="0"/>
                  </a:lnTo>
                  <a:lnTo>
                    <a:pt x="716" y="40"/>
                  </a:lnTo>
                  <a:lnTo>
                    <a:pt x="319" y="199"/>
                  </a:lnTo>
                  <a:lnTo>
                    <a:pt x="80" y="318"/>
                  </a:lnTo>
                  <a:lnTo>
                    <a:pt x="1" y="358"/>
                  </a:lnTo>
                  <a:lnTo>
                    <a:pt x="1" y="358"/>
                  </a:lnTo>
                  <a:lnTo>
                    <a:pt x="200" y="875"/>
                  </a:lnTo>
                  <a:lnTo>
                    <a:pt x="438" y="1233"/>
                  </a:lnTo>
                  <a:lnTo>
                    <a:pt x="677" y="1551"/>
                  </a:lnTo>
                  <a:lnTo>
                    <a:pt x="875" y="1749"/>
                  </a:lnTo>
                  <a:lnTo>
                    <a:pt x="1074" y="1908"/>
                  </a:lnTo>
                  <a:lnTo>
                    <a:pt x="1233" y="1988"/>
                  </a:lnTo>
                  <a:lnTo>
                    <a:pt x="1353" y="2067"/>
                  </a:lnTo>
                  <a:lnTo>
                    <a:pt x="1353" y="2067"/>
                  </a:lnTo>
                  <a:lnTo>
                    <a:pt x="1512" y="1670"/>
                  </a:lnTo>
                  <a:lnTo>
                    <a:pt x="1551" y="1312"/>
                  </a:lnTo>
                  <a:lnTo>
                    <a:pt x="1551" y="954"/>
                  </a:lnTo>
                  <a:lnTo>
                    <a:pt x="1512" y="636"/>
                  </a:lnTo>
                  <a:lnTo>
                    <a:pt x="1472" y="398"/>
                  </a:lnTo>
                  <a:lnTo>
                    <a:pt x="1392" y="159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2963600" y="1727825"/>
              <a:ext cx="165050" cy="161050"/>
            </a:xfrm>
            <a:custGeom>
              <a:avLst/>
              <a:gdLst/>
              <a:ahLst/>
              <a:cxnLst/>
              <a:rect l="l" t="t" r="r" b="b"/>
              <a:pathLst>
                <a:path w="6602" h="6442" extrusionOk="0">
                  <a:moveTo>
                    <a:pt x="2824" y="1"/>
                  </a:moveTo>
                  <a:lnTo>
                    <a:pt x="2744" y="239"/>
                  </a:lnTo>
                  <a:lnTo>
                    <a:pt x="2585" y="478"/>
                  </a:lnTo>
                  <a:lnTo>
                    <a:pt x="2426" y="716"/>
                  </a:lnTo>
                  <a:lnTo>
                    <a:pt x="2188" y="875"/>
                  </a:lnTo>
                  <a:lnTo>
                    <a:pt x="1313" y="1432"/>
                  </a:lnTo>
                  <a:lnTo>
                    <a:pt x="1114" y="1551"/>
                  </a:lnTo>
                  <a:lnTo>
                    <a:pt x="915" y="1631"/>
                  </a:lnTo>
                  <a:lnTo>
                    <a:pt x="717" y="1671"/>
                  </a:lnTo>
                  <a:lnTo>
                    <a:pt x="518" y="1710"/>
                  </a:lnTo>
                  <a:lnTo>
                    <a:pt x="200" y="1671"/>
                  </a:lnTo>
                  <a:lnTo>
                    <a:pt x="80" y="2068"/>
                  </a:lnTo>
                  <a:lnTo>
                    <a:pt x="1" y="2545"/>
                  </a:lnTo>
                  <a:lnTo>
                    <a:pt x="1" y="3102"/>
                  </a:lnTo>
                  <a:lnTo>
                    <a:pt x="41" y="3738"/>
                  </a:lnTo>
                  <a:lnTo>
                    <a:pt x="120" y="4056"/>
                  </a:lnTo>
                  <a:lnTo>
                    <a:pt x="200" y="4374"/>
                  </a:lnTo>
                  <a:lnTo>
                    <a:pt x="319" y="4732"/>
                  </a:lnTo>
                  <a:lnTo>
                    <a:pt x="438" y="5050"/>
                  </a:lnTo>
                  <a:lnTo>
                    <a:pt x="637" y="5408"/>
                  </a:lnTo>
                  <a:lnTo>
                    <a:pt x="836" y="5766"/>
                  </a:lnTo>
                  <a:lnTo>
                    <a:pt x="1114" y="6084"/>
                  </a:lnTo>
                  <a:lnTo>
                    <a:pt x="1432" y="6442"/>
                  </a:lnTo>
                  <a:lnTo>
                    <a:pt x="1631" y="6203"/>
                  </a:lnTo>
                  <a:lnTo>
                    <a:pt x="1830" y="5845"/>
                  </a:lnTo>
                  <a:lnTo>
                    <a:pt x="2068" y="5368"/>
                  </a:lnTo>
                  <a:lnTo>
                    <a:pt x="2148" y="5090"/>
                  </a:lnTo>
                  <a:lnTo>
                    <a:pt x="2227" y="4772"/>
                  </a:lnTo>
                  <a:lnTo>
                    <a:pt x="2307" y="4374"/>
                  </a:lnTo>
                  <a:lnTo>
                    <a:pt x="2347" y="3977"/>
                  </a:lnTo>
                  <a:lnTo>
                    <a:pt x="2387" y="3539"/>
                  </a:lnTo>
                  <a:lnTo>
                    <a:pt x="2347" y="3062"/>
                  </a:lnTo>
                  <a:lnTo>
                    <a:pt x="2307" y="2506"/>
                  </a:lnTo>
                  <a:lnTo>
                    <a:pt x="2188" y="1949"/>
                  </a:lnTo>
                  <a:lnTo>
                    <a:pt x="2188" y="1949"/>
                  </a:lnTo>
                  <a:lnTo>
                    <a:pt x="2744" y="2307"/>
                  </a:lnTo>
                  <a:lnTo>
                    <a:pt x="3221" y="2585"/>
                  </a:lnTo>
                  <a:lnTo>
                    <a:pt x="3699" y="2784"/>
                  </a:lnTo>
                  <a:lnTo>
                    <a:pt x="4136" y="2983"/>
                  </a:lnTo>
                  <a:lnTo>
                    <a:pt x="4573" y="3102"/>
                  </a:lnTo>
                  <a:lnTo>
                    <a:pt x="4931" y="3142"/>
                  </a:lnTo>
                  <a:lnTo>
                    <a:pt x="5289" y="3181"/>
                  </a:lnTo>
                  <a:lnTo>
                    <a:pt x="5607" y="3221"/>
                  </a:lnTo>
                  <a:lnTo>
                    <a:pt x="6044" y="3181"/>
                  </a:lnTo>
                  <a:lnTo>
                    <a:pt x="6362" y="3142"/>
                  </a:lnTo>
                  <a:lnTo>
                    <a:pt x="6601" y="3062"/>
                  </a:lnTo>
                  <a:lnTo>
                    <a:pt x="6442" y="2665"/>
                  </a:lnTo>
                  <a:lnTo>
                    <a:pt x="6243" y="2267"/>
                  </a:lnTo>
                  <a:lnTo>
                    <a:pt x="6005" y="1949"/>
                  </a:lnTo>
                  <a:lnTo>
                    <a:pt x="5766" y="1631"/>
                  </a:lnTo>
                  <a:lnTo>
                    <a:pt x="5528" y="1353"/>
                  </a:lnTo>
                  <a:lnTo>
                    <a:pt x="5249" y="1114"/>
                  </a:lnTo>
                  <a:lnTo>
                    <a:pt x="5011" y="915"/>
                  </a:lnTo>
                  <a:lnTo>
                    <a:pt x="4732" y="756"/>
                  </a:lnTo>
                  <a:lnTo>
                    <a:pt x="4215" y="438"/>
                  </a:lnTo>
                  <a:lnTo>
                    <a:pt x="3699" y="239"/>
                  </a:lnTo>
                  <a:lnTo>
                    <a:pt x="3221" y="80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2963600" y="1727825"/>
              <a:ext cx="165050" cy="161050"/>
            </a:xfrm>
            <a:custGeom>
              <a:avLst/>
              <a:gdLst/>
              <a:ahLst/>
              <a:cxnLst/>
              <a:rect l="l" t="t" r="r" b="b"/>
              <a:pathLst>
                <a:path w="6602" h="6442" fill="none" extrusionOk="0">
                  <a:moveTo>
                    <a:pt x="2824" y="1"/>
                  </a:moveTo>
                  <a:lnTo>
                    <a:pt x="2824" y="1"/>
                  </a:lnTo>
                  <a:lnTo>
                    <a:pt x="2744" y="239"/>
                  </a:lnTo>
                  <a:lnTo>
                    <a:pt x="2585" y="478"/>
                  </a:lnTo>
                  <a:lnTo>
                    <a:pt x="2426" y="716"/>
                  </a:lnTo>
                  <a:lnTo>
                    <a:pt x="2188" y="875"/>
                  </a:lnTo>
                  <a:lnTo>
                    <a:pt x="1313" y="1432"/>
                  </a:lnTo>
                  <a:lnTo>
                    <a:pt x="1313" y="1432"/>
                  </a:lnTo>
                  <a:lnTo>
                    <a:pt x="1114" y="1551"/>
                  </a:lnTo>
                  <a:lnTo>
                    <a:pt x="915" y="1631"/>
                  </a:lnTo>
                  <a:lnTo>
                    <a:pt x="717" y="1671"/>
                  </a:lnTo>
                  <a:lnTo>
                    <a:pt x="518" y="1710"/>
                  </a:lnTo>
                  <a:lnTo>
                    <a:pt x="518" y="1710"/>
                  </a:lnTo>
                  <a:lnTo>
                    <a:pt x="200" y="1671"/>
                  </a:lnTo>
                  <a:lnTo>
                    <a:pt x="200" y="1671"/>
                  </a:lnTo>
                  <a:lnTo>
                    <a:pt x="80" y="2068"/>
                  </a:lnTo>
                  <a:lnTo>
                    <a:pt x="1" y="2545"/>
                  </a:lnTo>
                  <a:lnTo>
                    <a:pt x="1" y="3102"/>
                  </a:lnTo>
                  <a:lnTo>
                    <a:pt x="41" y="3738"/>
                  </a:lnTo>
                  <a:lnTo>
                    <a:pt x="120" y="4056"/>
                  </a:lnTo>
                  <a:lnTo>
                    <a:pt x="200" y="4374"/>
                  </a:lnTo>
                  <a:lnTo>
                    <a:pt x="319" y="4732"/>
                  </a:lnTo>
                  <a:lnTo>
                    <a:pt x="438" y="5050"/>
                  </a:lnTo>
                  <a:lnTo>
                    <a:pt x="637" y="5408"/>
                  </a:lnTo>
                  <a:lnTo>
                    <a:pt x="836" y="5766"/>
                  </a:lnTo>
                  <a:lnTo>
                    <a:pt x="1114" y="6084"/>
                  </a:lnTo>
                  <a:lnTo>
                    <a:pt x="1432" y="6442"/>
                  </a:lnTo>
                  <a:lnTo>
                    <a:pt x="1432" y="6442"/>
                  </a:lnTo>
                  <a:lnTo>
                    <a:pt x="1631" y="6203"/>
                  </a:lnTo>
                  <a:lnTo>
                    <a:pt x="1830" y="5845"/>
                  </a:lnTo>
                  <a:lnTo>
                    <a:pt x="2068" y="5368"/>
                  </a:lnTo>
                  <a:lnTo>
                    <a:pt x="2148" y="5090"/>
                  </a:lnTo>
                  <a:lnTo>
                    <a:pt x="2227" y="4772"/>
                  </a:lnTo>
                  <a:lnTo>
                    <a:pt x="2307" y="4374"/>
                  </a:lnTo>
                  <a:lnTo>
                    <a:pt x="2347" y="3977"/>
                  </a:lnTo>
                  <a:lnTo>
                    <a:pt x="2387" y="3539"/>
                  </a:lnTo>
                  <a:lnTo>
                    <a:pt x="2347" y="3062"/>
                  </a:lnTo>
                  <a:lnTo>
                    <a:pt x="2307" y="2506"/>
                  </a:lnTo>
                  <a:lnTo>
                    <a:pt x="2188" y="1949"/>
                  </a:lnTo>
                  <a:lnTo>
                    <a:pt x="2188" y="1949"/>
                  </a:lnTo>
                  <a:lnTo>
                    <a:pt x="2744" y="2307"/>
                  </a:lnTo>
                  <a:lnTo>
                    <a:pt x="3221" y="2585"/>
                  </a:lnTo>
                  <a:lnTo>
                    <a:pt x="3699" y="2784"/>
                  </a:lnTo>
                  <a:lnTo>
                    <a:pt x="4136" y="2983"/>
                  </a:lnTo>
                  <a:lnTo>
                    <a:pt x="4573" y="3102"/>
                  </a:lnTo>
                  <a:lnTo>
                    <a:pt x="4931" y="3142"/>
                  </a:lnTo>
                  <a:lnTo>
                    <a:pt x="5289" y="3181"/>
                  </a:lnTo>
                  <a:lnTo>
                    <a:pt x="5607" y="3221"/>
                  </a:lnTo>
                  <a:lnTo>
                    <a:pt x="5607" y="3221"/>
                  </a:lnTo>
                  <a:lnTo>
                    <a:pt x="6044" y="3181"/>
                  </a:lnTo>
                  <a:lnTo>
                    <a:pt x="6362" y="3142"/>
                  </a:lnTo>
                  <a:lnTo>
                    <a:pt x="6601" y="3062"/>
                  </a:lnTo>
                  <a:lnTo>
                    <a:pt x="6601" y="3062"/>
                  </a:lnTo>
                  <a:lnTo>
                    <a:pt x="6442" y="2665"/>
                  </a:lnTo>
                  <a:lnTo>
                    <a:pt x="6243" y="2267"/>
                  </a:lnTo>
                  <a:lnTo>
                    <a:pt x="6005" y="1949"/>
                  </a:lnTo>
                  <a:lnTo>
                    <a:pt x="5766" y="1631"/>
                  </a:lnTo>
                  <a:lnTo>
                    <a:pt x="5528" y="1353"/>
                  </a:lnTo>
                  <a:lnTo>
                    <a:pt x="5249" y="1114"/>
                  </a:lnTo>
                  <a:lnTo>
                    <a:pt x="5011" y="915"/>
                  </a:lnTo>
                  <a:lnTo>
                    <a:pt x="4732" y="756"/>
                  </a:lnTo>
                  <a:lnTo>
                    <a:pt x="4215" y="438"/>
                  </a:lnTo>
                  <a:lnTo>
                    <a:pt x="3699" y="239"/>
                  </a:lnTo>
                  <a:lnTo>
                    <a:pt x="3221" y="80"/>
                  </a:lnTo>
                  <a:lnTo>
                    <a:pt x="2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2815500" y="1501200"/>
              <a:ext cx="219700" cy="269400"/>
            </a:xfrm>
            <a:custGeom>
              <a:avLst/>
              <a:gdLst/>
              <a:ahLst/>
              <a:cxnLst/>
              <a:rect l="l" t="t" r="r" b="b"/>
              <a:pathLst>
                <a:path w="8788" h="10776" extrusionOk="0">
                  <a:moveTo>
                    <a:pt x="1909" y="3181"/>
                  </a:moveTo>
                  <a:lnTo>
                    <a:pt x="2029" y="3221"/>
                  </a:lnTo>
                  <a:lnTo>
                    <a:pt x="2148" y="3261"/>
                  </a:lnTo>
                  <a:lnTo>
                    <a:pt x="2227" y="3301"/>
                  </a:lnTo>
                  <a:lnTo>
                    <a:pt x="2307" y="3380"/>
                  </a:lnTo>
                  <a:lnTo>
                    <a:pt x="2347" y="3579"/>
                  </a:lnTo>
                  <a:lnTo>
                    <a:pt x="2347" y="3738"/>
                  </a:lnTo>
                  <a:lnTo>
                    <a:pt x="2307" y="3897"/>
                  </a:lnTo>
                  <a:lnTo>
                    <a:pt x="2188" y="4016"/>
                  </a:lnTo>
                  <a:lnTo>
                    <a:pt x="2068" y="4056"/>
                  </a:lnTo>
                  <a:lnTo>
                    <a:pt x="1909" y="4096"/>
                  </a:lnTo>
                  <a:lnTo>
                    <a:pt x="1830" y="4096"/>
                  </a:lnTo>
                  <a:lnTo>
                    <a:pt x="1710" y="4056"/>
                  </a:lnTo>
                  <a:lnTo>
                    <a:pt x="1631" y="3977"/>
                  </a:lnTo>
                  <a:lnTo>
                    <a:pt x="1551" y="3897"/>
                  </a:lnTo>
                  <a:lnTo>
                    <a:pt x="1472" y="3738"/>
                  </a:lnTo>
                  <a:lnTo>
                    <a:pt x="1472" y="3539"/>
                  </a:lnTo>
                  <a:lnTo>
                    <a:pt x="1551" y="3380"/>
                  </a:lnTo>
                  <a:lnTo>
                    <a:pt x="1671" y="3261"/>
                  </a:lnTo>
                  <a:lnTo>
                    <a:pt x="1790" y="3221"/>
                  </a:lnTo>
                  <a:lnTo>
                    <a:pt x="1909" y="3181"/>
                  </a:lnTo>
                  <a:close/>
                  <a:moveTo>
                    <a:pt x="4533" y="4812"/>
                  </a:moveTo>
                  <a:lnTo>
                    <a:pt x="4772" y="4891"/>
                  </a:lnTo>
                  <a:lnTo>
                    <a:pt x="5011" y="5050"/>
                  </a:lnTo>
                  <a:lnTo>
                    <a:pt x="5289" y="5209"/>
                  </a:lnTo>
                  <a:lnTo>
                    <a:pt x="5607" y="5487"/>
                  </a:lnTo>
                  <a:lnTo>
                    <a:pt x="5925" y="5806"/>
                  </a:lnTo>
                  <a:lnTo>
                    <a:pt x="6203" y="6203"/>
                  </a:lnTo>
                  <a:lnTo>
                    <a:pt x="6323" y="6442"/>
                  </a:lnTo>
                  <a:lnTo>
                    <a:pt x="6402" y="6680"/>
                  </a:lnTo>
                  <a:lnTo>
                    <a:pt x="6203" y="6760"/>
                  </a:lnTo>
                  <a:lnTo>
                    <a:pt x="5965" y="6799"/>
                  </a:lnTo>
                  <a:lnTo>
                    <a:pt x="5607" y="6839"/>
                  </a:lnTo>
                  <a:lnTo>
                    <a:pt x="5249" y="6799"/>
                  </a:lnTo>
                  <a:lnTo>
                    <a:pt x="4772" y="6720"/>
                  </a:lnTo>
                  <a:lnTo>
                    <a:pt x="4255" y="6561"/>
                  </a:lnTo>
                  <a:lnTo>
                    <a:pt x="3659" y="6362"/>
                  </a:lnTo>
                  <a:lnTo>
                    <a:pt x="3698" y="6163"/>
                  </a:lnTo>
                  <a:lnTo>
                    <a:pt x="3818" y="5766"/>
                  </a:lnTo>
                  <a:lnTo>
                    <a:pt x="3937" y="5527"/>
                  </a:lnTo>
                  <a:lnTo>
                    <a:pt x="4096" y="5289"/>
                  </a:lnTo>
                  <a:lnTo>
                    <a:pt x="4295" y="5010"/>
                  </a:lnTo>
                  <a:lnTo>
                    <a:pt x="4533" y="4812"/>
                  </a:lnTo>
                  <a:close/>
                  <a:moveTo>
                    <a:pt x="1472" y="1"/>
                  </a:moveTo>
                  <a:lnTo>
                    <a:pt x="1194" y="40"/>
                  </a:lnTo>
                  <a:lnTo>
                    <a:pt x="915" y="120"/>
                  </a:lnTo>
                  <a:lnTo>
                    <a:pt x="677" y="239"/>
                  </a:lnTo>
                  <a:lnTo>
                    <a:pt x="438" y="438"/>
                  </a:lnTo>
                  <a:lnTo>
                    <a:pt x="279" y="637"/>
                  </a:lnTo>
                  <a:lnTo>
                    <a:pt x="120" y="875"/>
                  </a:lnTo>
                  <a:lnTo>
                    <a:pt x="41" y="1154"/>
                  </a:lnTo>
                  <a:lnTo>
                    <a:pt x="1" y="1432"/>
                  </a:lnTo>
                  <a:lnTo>
                    <a:pt x="41" y="2386"/>
                  </a:lnTo>
                  <a:lnTo>
                    <a:pt x="200" y="3340"/>
                  </a:lnTo>
                  <a:lnTo>
                    <a:pt x="398" y="4175"/>
                  </a:lnTo>
                  <a:lnTo>
                    <a:pt x="717" y="5010"/>
                  </a:lnTo>
                  <a:lnTo>
                    <a:pt x="1035" y="5766"/>
                  </a:lnTo>
                  <a:lnTo>
                    <a:pt x="1432" y="6442"/>
                  </a:lnTo>
                  <a:lnTo>
                    <a:pt x="1830" y="7078"/>
                  </a:lnTo>
                  <a:lnTo>
                    <a:pt x="2307" y="7674"/>
                  </a:lnTo>
                  <a:lnTo>
                    <a:pt x="2784" y="8231"/>
                  </a:lnTo>
                  <a:lnTo>
                    <a:pt x="3261" y="8708"/>
                  </a:lnTo>
                  <a:lnTo>
                    <a:pt x="3738" y="9145"/>
                  </a:lnTo>
                  <a:lnTo>
                    <a:pt x="4215" y="9543"/>
                  </a:lnTo>
                  <a:lnTo>
                    <a:pt x="4653" y="9861"/>
                  </a:lnTo>
                  <a:lnTo>
                    <a:pt x="5090" y="10179"/>
                  </a:lnTo>
                  <a:lnTo>
                    <a:pt x="5806" y="10616"/>
                  </a:lnTo>
                  <a:lnTo>
                    <a:pt x="6124" y="10736"/>
                  </a:lnTo>
                  <a:lnTo>
                    <a:pt x="6442" y="10775"/>
                  </a:lnTo>
                  <a:lnTo>
                    <a:pt x="6641" y="10736"/>
                  </a:lnTo>
                  <a:lnTo>
                    <a:pt x="6839" y="10696"/>
                  </a:lnTo>
                  <a:lnTo>
                    <a:pt x="7038" y="10616"/>
                  </a:lnTo>
                  <a:lnTo>
                    <a:pt x="7237" y="10497"/>
                  </a:lnTo>
                  <a:lnTo>
                    <a:pt x="8112" y="9940"/>
                  </a:lnTo>
                  <a:lnTo>
                    <a:pt x="8350" y="9781"/>
                  </a:lnTo>
                  <a:lnTo>
                    <a:pt x="8509" y="9543"/>
                  </a:lnTo>
                  <a:lnTo>
                    <a:pt x="8668" y="9304"/>
                  </a:lnTo>
                  <a:lnTo>
                    <a:pt x="8748" y="9066"/>
                  </a:lnTo>
                  <a:lnTo>
                    <a:pt x="8788" y="8787"/>
                  </a:lnTo>
                  <a:lnTo>
                    <a:pt x="8748" y="8509"/>
                  </a:lnTo>
                  <a:lnTo>
                    <a:pt x="8470" y="7634"/>
                  </a:lnTo>
                  <a:lnTo>
                    <a:pt x="8072" y="6521"/>
                  </a:lnTo>
                  <a:lnTo>
                    <a:pt x="7833" y="5925"/>
                  </a:lnTo>
                  <a:lnTo>
                    <a:pt x="7555" y="5289"/>
                  </a:lnTo>
                  <a:lnTo>
                    <a:pt x="7197" y="4692"/>
                  </a:lnTo>
                  <a:lnTo>
                    <a:pt x="6839" y="4056"/>
                  </a:lnTo>
                  <a:lnTo>
                    <a:pt x="6402" y="3420"/>
                  </a:lnTo>
                  <a:lnTo>
                    <a:pt x="5925" y="2824"/>
                  </a:lnTo>
                  <a:lnTo>
                    <a:pt x="5368" y="2227"/>
                  </a:lnTo>
                  <a:lnTo>
                    <a:pt x="4812" y="1671"/>
                  </a:lnTo>
                  <a:lnTo>
                    <a:pt x="4136" y="1193"/>
                  </a:lnTo>
                  <a:lnTo>
                    <a:pt x="3420" y="756"/>
                  </a:lnTo>
                  <a:lnTo>
                    <a:pt x="2665" y="359"/>
                  </a:lnTo>
                  <a:lnTo>
                    <a:pt x="2267" y="199"/>
                  </a:lnTo>
                  <a:lnTo>
                    <a:pt x="1830" y="80"/>
                  </a:lnTo>
                  <a:lnTo>
                    <a:pt x="1631" y="40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2906950" y="1621475"/>
              <a:ext cx="68625" cy="50725"/>
            </a:xfrm>
            <a:custGeom>
              <a:avLst/>
              <a:gdLst/>
              <a:ahLst/>
              <a:cxnLst/>
              <a:rect l="l" t="t" r="r" b="b"/>
              <a:pathLst>
                <a:path w="2745" h="2029" fill="none" extrusionOk="0">
                  <a:moveTo>
                    <a:pt x="1949" y="2028"/>
                  </a:moveTo>
                  <a:lnTo>
                    <a:pt x="1949" y="2028"/>
                  </a:lnTo>
                  <a:lnTo>
                    <a:pt x="1591" y="1988"/>
                  </a:lnTo>
                  <a:lnTo>
                    <a:pt x="1114" y="1909"/>
                  </a:lnTo>
                  <a:lnTo>
                    <a:pt x="597" y="1750"/>
                  </a:lnTo>
                  <a:lnTo>
                    <a:pt x="1" y="1551"/>
                  </a:lnTo>
                  <a:lnTo>
                    <a:pt x="1" y="1551"/>
                  </a:lnTo>
                  <a:lnTo>
                    <a:pt x="40" y="1352"/>
                  </a:lnTo>
                  <a:lnTo>
                    <a:pt x="160" y="955"/>
                  </a:lnTo>
                  <a:lnTo>
                    <a:pt x="279" y="716"/>
                  </a:lnTo>
                  <a:lnTo>
                    <a:pt x="438" y="478"/>
                  </a:lnTo>
                  <a:lnTo>
                    <a:pt x="637" y="199"/>
                  </a:lnTo>
                  <a:lnTo>
                    <a:pt x="875" y="1"/>
                  </a:lnTo>
                  <a:lnTo>
                    <a:pt x="875" y="1"/>
                  </a:lnTo>
                  <a:lnTo>
                    <a:pt x="1114" y="80"/>
                  </a:lnTo>
                  <a:lnTo>
                    <a:pt x="1353" y="239"/>
                  </a:lnTo>
                  <a:lnTo>
                    <a:pt x="1631" y="398"/>
                  </a:lnTo>
                  <a:lnTo>
                    <a:pt x="1949" y="676"/>
                  </a:lnTo>
                  <a:lnTo>
                    <a:pt x="2267" y="995"/>
                  </a:lnTo>
                  <a:lnTo>
                    <a:pt x="2545" y="1392"/>
                  </a:lnTo>
                  <a:lnTo>
                    <a:pt x="2665" y="1631"/>
                  </a:lnTo>
                  <a:lnTo>
                    <a:pt x="2744" y="1869"/>
                  </a:lnTo>
                  <a:lnTo>
                    <a:pt x="2744" y="1869"/>
                  </a:lnTo>
                  <a:lnTo>
                    <a:pt x="2545" y="1949"/>
                  </a:lnTo>
                  <a:lnTo>
                    <a:pt x="2307" y="1988"/>
                  </a:lnTo>
                  <a:lnTo>
                    <a:pt x="1949" y="20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2852275" y="1580725"/>
              <a:ext cx="21900" cy="22875"/>
            </a:xfrm>
            <a:custGeom>
              <a:avLst/>
              <a:gdLst/>
              <a:ahLst/>
              <a:cxnLst/>
              <a:rect l="l" t="t" r="r" b="b"/>
              <a:pathLst>
                <a:path w="876" h="915" fill="none" extrusionOk="0">
                  <a:moveTo>
                    <a:pt x="438" y="915"/>
                  </a:moveTo>
                  <a:lnTo>
                    <a:pt x="438" y="915"/>
                  </a:lnTo>
                  <a:lnTo>
                    <a:pt x="359" y="915"/>
                  </a:lnTo>
                  <a:lnTo>
                    <a:pt x="239" y="875"/>
                  </a:lnTo>
                  <a:lnTo>
                    <a:pt x="160" y="796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1" y="557"/>
                  </a:lnTo>
                  <a:lnTo>
                    <a:pt x="1" y="358"/>
                  </a:lnTo>
                  <a:lnTo>
                    <a:pt x="80" y="199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319" y="4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58" y="40"/>
                  </a:lnTo>
                  <a:lnTo>
                    <a:pt x="677" y="80"/>
                  </a:lnTo>
                  <a:lnTo>
                    <a:pt x="756" y="120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76" y="398"/>
                  </a:lnTo>
                  <a:lnTo>
                    <a:pt x="876" y="557"/>
                  </a:lnTo>
                  <a:lnTo>
                    <a:pt x="836" y="716"/>
                  </a:lnTo>
                  <a:lnTo>
                    <a:pt x="717" y="835"/>
                  </a:lnTo>
                  <a:lnTo>
                    <a:pt x="717" y="835"/>
                  </a:lnTo>
                  <a:lnTo>
                    <a:pt x="597" y="875"/>
                  </a:lnTo>
                  <a:lnTo>
                    <a:pt x="438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2815500" y="1501200"/>
              <a:ext cx="219700" cy="269400"/>
            </a:xfrm>
            <a:custGeom>
              <a:avLst/>
              <a:gdLst/>
              <a:ahLst/>
              <a:cxnLst/>
              <a:rect l="l" t="t" r="r" b="b"/>
              <a:pathLst>
                <a:path w="8788" h="10776" fill="none" extrusionOk="0">
                  <a:moveTo>
                    <a:pt x="1472" y="1"/>
                  </a:moveTo>
                  <a:lnTo>
                    <a:pt x="1472" y="1"/>
                  </a:lnTo>
                  <a:lnTo>
                    <a:pt x="1194" y="40"/>
                  </a:lnTo>
                  <a:lnTo>
                    <a:pt x="915" y="120"/>
                  </a:lnTo>
                  <a:lnTo>
                    <a:pt x="677" y="239"/>
                  </a:lnTo>
                  <a:lnTo>
                    <a:pt x="438" y="438"/>
                  </a:lnTo>
                  <a:lnTo>
                    <a:pt x="279" y="637"/>
                  </a:lnTo>
                  <a:lnTo>
                    <a:pt x="120" y="875"/>
                  </a:lnTo>
                  <a:lnTo>
                    <a:pt x="41" y="1154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41" y="2386"/>
                  </a:lnTo>
                  <a:lnTo>
                    <a:pt x="200" y="3340"/>
                  </a:lnTo>
                  <a:lnTo>
                    <a:pt x="398" y="4175"/>
                  </a:lnTo>
                  <a:lnTo>
                    <a:pt x="717" y="5010"/>
                  </a:lnTo>
                  <a:lnTo>
                    <a:pt x="1035" y="5766"/>
                  </a:lnTo>
                  <a:lnTo>
                    <a:pt x="1432" y="6442"/>
                  </a:lnTo>
                  <a:lnTo>
                    <a:pt x="1830" y="7078"/>
                  </a:lnTo>
                  <a:lnTo>
                    <a:pt x="2307" y="7674"/>
                  </a:lnTo>
                  <a:lnTo>
                    <a:pt x="2784" y="8231"/>
                  </a:lnTo>
                  <a:lnTo>
                    <a:pt x="3261" y="8708"/>
                  </a:lnTo>
                  <a:lnTo>
                    <a:pt x="3738" y="9145"/>
                  </a:lnTo>
                  <a:lnTo>
                    <a:pt x="4215" y="9543"/>
                  </a:lnTo>
                  <a:lnTo>
                    <a:pt x="4653" y="9861"/>
                  </a:lnTo>
                  <a:lnTo>
                    <a:pt x="5090" y="10179"/>
                  </a:lnTo>
                  <a:lnTo>
                    <a:pt x="5806" y="10616"/>
                  </a:lnTo>
                  <a:lnTo>
                    <a:pt x="5806" y="10616"/>
                  </a:lnTo>
                  <a:lnTo>
                    <a:pt x="6124" y="10736"/>
                  </a:lnTo>
                  <a:lnTo>
                    <a:pt x="6124" y="10736"/>
                  </a:lnTo>
                  <a:lnTo>
                    <a:pt x="6442" y="10775"/>
                  </a:lnTo>
                  <a:lnTo>
                    <a:pt x="6442" y="10775"/>
                  </a:lnTo>
                  <a:lnTo>
                    <a:pt x="6641" y="10736"/>
                  </a:lnTo>
                  <a:lnTo>
                    <a:pt x="6839" y="10696"/>
                  </a:lnTo>
                  <a:lnTo>
                    <a:pt x="7038" y="10616"/>
                  </a:lnTo>
                  <a:lnTo>
                    <a:pt x="7237" y="10497"/>
                  </a:lnTo>
                  <a:lnTo>
                    <a:pt x="8112" y="9940"/>
                  </a:lnTo>
                  <a:lnTo>
                    <a:pt x="8112" y="9940"/>
                  </a:lnTo>
                  <a:lnTo>
                    <a:pt x="8350" y="9781"/>
                  </a:lnTo>
                  <a:lnTo>
                    <a:pt x="8509" y="9543"/>
                  </a:lnTo>
                  <a:lnTo>
                    <a:pt x="8668" y="9304"/>
                  </a:lnTo>
                  <a:lnTo>
                    <a:pt x="8748" y="9066"/>
                  </a:lnTo>
                  <a:lnTo>
                    <a:pt x="8748" y="9066"/>
                  </a:lnTo>
                  <a:lnTo>
                    <a:pt x="8788" y="8787"/>
                  </a:lnTo>
                  <a:lnTo>
                    <a:pt x="8748" y="8509"/>
                  </a:lnTo>
                  <a:lnTo>
                    <a:pt x="8748" y="8509"/>
                  </a:lnTo>
                  <a:lnTo>
                    <a:pt x="8470" y="7634"/>
                  </a:lnTo>
                  <a:lnTo>
                    <a:pt x="8072" y="6521"/>
                  </a:lnTo>
                  <a:lnTo>
                    <a:pt x="7833" y="5925"/>
                  </a:lnTo>
                  <a:lnTo>
                    <a:pt x="7555" y="5289"/>
                  </a:lnTo>
                  <a:lnTo>
                    <a:pt x="7197" y="4692"/>
                  </a:lnTo>
                  <a:lnTo>
                    <a:pt x="6839" y="4056"/>
                  </a:lnTo>
                  <a:lnTo>
                    <a:pt x="6402" y="3420"/>
                  </a:lnTo>
                  <a:lnTo>
                    <a:pt x="5925" y="2824"/>
                  </a:lnTo>
                  <a:lnTo>
                    <a:pt x="5368" y="2227"/>
                  </a:lnTo>
                  <a:lnTo>
                    <a:pt x="4812" y="1671"/>
                  </a:lnTo>
                  <a:lnTo>
                    <a:pt x="4136" y="1193"/>
                  </a:lnTo>
                  <a:lnTo>
                    <a:pt x="3420" y="756"/>
                  </a:lnTo>
                  <a:lnTo>
                    <a:pt x="2665" y="359"/>
                  </a:lnTo>
                  <a:lnTo>
                    <a:pt x="2267" y="199"/>
                  </a:lnTo>
                  <a:lnTo>
                    <a:pt x="1830" y="80"/>
                  </a:lnTo>
                  <a:lnTo>
                    <a:pt x="1830" y="80"/>
                  </a:lnTo>
                  <a:lnTo>
                    <a:pt x="1631" y="40"/>
                  </a:lnTo>
                  <a:lnTo>
                    <a:pt x="1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2852275" y="1580725"/>
              <a:ext cx="21900" cy="22875"/>
            </a:xfrm>
            <a:custGeom>
              <a:avLst/>
              <a:gdLst/>
              <a:ahLst/>
              <a:cxnLst/>
              <a:rect l="l" t="t" r="r" b="b"/>
              <a:pathLst>
                <a:path w="876" h="915" extrusionOk="0">
                  <a:moveTo>
                    <a:pt x="438" y="0"/>
                  </a:moveTo>
                  <a:lnTo>
                    <a:pt x="319" y="40"/>
                  </a:lnTo>
                  <a:lnTo>
                    <a:pt x="200" y="80"/>
                  </a:lnTo>
                  <a:lnTo>
                    <a:pt x="80" y="199"/>
                  </a:lnTo>
                  <a:lnTo>
                    <a:pt x="1" y="358"/>
                  </a:lnTo>
                  <a:lnTo>
                    <a:pt x="1" y="557"/>
                  </a:lnTo>
                  <a:lnTo>
                    <a:pt x="80" y="716"/>
                  </a:lnTo>
                  <a:lnTo>
                    <a:pt x="160" y="796"/>
                  </a:lnTo>
                  <a:lnTo>
                    <a:pt x="239" y="875"/>
                  </a:lnTo>
                  <a:lnTo>
                    <a:pt x="359" y="915"/>
                  </a:lnTo>
                  <a:lnTo>
                    <a:pt x="438" y="915"/>
                  </a:lnTo>
                  <a:lnTo>
                    <a:pt x="597" y="875"/>
                  </a:lnTo>
                  <a:lnTo>
                    <a:pt x="717" y="835"/>
                  </a:lnTo>
                  <a:lnTo>
                    <a:pt x="836" y="716"/>
                  </a:lnTo>
                  <a:lnTo>
                    <a:pt x="876" y="557"/>
                  </a:lnTo>
                  <a:lnTo>
                    <a:pt x="876" y="398"/>
                  </a:lnTo>
                  <a:lnTo>
                    <a:pt x="836" y="199"/>
                  </a:lnTo>
                  <a:lnTo>
                    <a:pt x="756" y="120"/>
                  </a:lnTo>
                  <a:lnTo>
                    <a:pt x="677" y="80"/>
                  </a:lnTo>
                  <a:lnTo>
                    <a:pt x="558" y="4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2852275" y="1580725"/>
              <a:ext cx="21900" cy="22875"/>
            </a:xfrm>
            <a:custGeom>
              <a:avLst/>
              <a:gdLst/>
              <a:ahLst/>
              <a:cxnLst/>
              <a:rect l="l" t="t" r="r" b="b"/>
              <a:pathLst>
                <a:path w="876" h="915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9" y="4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80" y="199"/>
                  </a:lnTo>
                  <a:lnTo>
                    <a:pt x="1" y="358"/>
                  </a:lnTo>
                  <a:lnTo>
                    <a:pt x="1" y="557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160" y="796"/>
                  </a:lnTo>
                  <a:lnTo>
                    <a:pt x="239" y="875"/>
                  </a:lnTo>
                  <a:lnTo>
                    <a:pt x="359" y="915"/>
                  </a:lnTo>
                  <a:lnTo>
                    <a:pt x="438" y="915"/>
                  </a:lnTo>
                  <a:lnTo>
                    <a:pt x="438" y="915"/>
                  </a:lnTo>
                  <a:lnTo>
                    <a:pt x="597" y="875"/>
                  </a:lnTo>
                  <a:lnTo>
                    <a:pt x="717" y="835"/>
                  </a:lnTo>
                  <a:lnTo>
                    <a:pt x="717" y="835"/>
                  </a:lnTo>
                  <a:lnTo>
                    <a:pt x="836" y="716"/>
                  </a:lnTo>
                  <a:lnTo>
                    <a:pt x="876" y="557"/>
                  </a:lnTo>
                  <a:lnTo>
                    <a:pt x="876" y="398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756" y="120"/>
                  </a:lnTo>
                  <a:lnTo>
                    <a:pt x="677" y="80"/>
                  </a:lnTo>
                  <a:lnTo>
                    <a:pt x="558" y="4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2906950" y="1621475"/>
              <a:ext cx="68625" cy="50725"/>
            </a:xfrm>
            <a:custGeom>
              <a:avLst/>
              <a:gdLst/>
              <a:ahLst/>
              <a:cxnLst/>
              <a:rect l="l" t="t" r="r" b="b"/>
              <a:pathLst>
                <a:path w="2745" h="2029" extrusionOk="0">
                  <a:moveTo>
                    <a:pt x="875" y="1"/>
                  </a:moveTo>
                  <a:lnTo>
                    <a:pt x="637" y="199"/>
                  </a:lnTo>
                  <a:lnTo>
                    <a:pt x="438" y="478"/>
                  </a:lnTo>
                  <a:lnTo>
                    <a:pt x="279" y="716"/>
                  </a:lnTo>
                  <a:lnTo>
                    <a:pt x="160" y="955"/>
                  </a:lnTo>
                  <a:lnTo>
                    <a:pt x="40" y="1352"/>
                  </a:lnTo>
                  <a:lnTo>
                    <a:pt x="1" y="1551"/>
                  </a:lnTo>
                  <a:lnTo>
                    <a:pt x="597" y="1750"/>
                  </a:lnTo>
                  <a:lnTo>
                    <a:pt x="1114" y="1909"/>
                  </a:lnTo>
                  <a:lnTo>
                    <a:pt x="1591" y="1988"/>
                  </a:lnTo>
                  <a:lnTo>
                    <a:pt x="1949" y="2028"/>
                  </a:lnTo>
                  <a:lnTo>
                    <a:pt x="2307" y="1988"/>
                  </a:lnTo>
                  <a:lnTo>
                    <a:pt x="2545" y="1949"/>
                  </a:lnTo>
                  <a:lnTo>
                    <a:pt x="2744" y="1869"/>
                  </a:lnTo>
                  <a:lnTo>
                    <a:pt x="2665" y="1631"/>
                  </a:lnTo>
                  <a:lnTo>
                    <a:pt x="2545" y="1392"/>
                  </a:lnTo>
                  <a:lnTo>
                    <a:pt x="2267" y="995"/>
                  </a:lnTo>
                  <a:lnTo>
                    <a:pt x="1949" y="676"/>
                  </a:lnTo>
                  <a:lnTo>
                    <a:pt x="1631" y="398"/>
                  </a:lnTo>
                  <a:lnTo>
                    <a:pt x="1353" y="239"/>
                  </a:lnTo>
                  <a:lnTo>
                    <a:pt x="1114" y="80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2906950" y="1621475"/>
              <a:ext cx="68625" cy="50725"/>
            </a:xfrm>
            <a:custGeom>
              <a:avLst/>
              <a:gdLst/>
              <a:ahLst/>
              <a:cxnLst/>
              <a:rect l="l" t="t" r="r" b="b"/>
              <a:pathLst>
                <a:path w="2745" h="2029" fill="none" extrusionOk="0">
                  <a:moveTo>
                    <a:pt x="875" y="1"/>
                  </a:moveTo>
                  <a:lnTo>
                    <a:pt x="875" y="1"/>
                  </a:lnTo>
                  <a:lnTo>
                    <a:pt x="637" y="199"/>
                  </a:lnTo>
                  <a:lnTo>
                    <a:pt x="438" y="478"/>
                  </a:lnTo>
                  <a:lnTo>
                    <a:pt x="279" y="716"/>
                  </a:lnTo>
                  <a:lnTo>
                    <a:pt x="160" y="955"/>
                  </a:lnTo>
                  <a:lnTo>
                    <a:pt x="40" y="1352"/>
                  </a:lnTo>
                  <a:lnTo>
                    <a:pt x="1" y="1551"/>
                  </a:lnTo>
                  <a:lnTo>
                    <a:pt x="1" y="1551"/>
                  </a:lnTo>
                  <a:lnTo>
                    <a:pt x="597" y="1750"/>
                  </a:lnTo>
                  <a:lnTo>
                    <a:pt x="1114" y="1909"/>
                  </a:lnTo>
                  <a:lnTo>
                    <a:pt x="1591" y="1988"/>
                  </a:lnTo>
                  <a:lnTo>
                    <a:pt x="1949" y="2028"/>
                  </a:lnTo>
                  <a:lnTo>
                    <a:pt x="1949" y="2028"/>
                  </a:lnTo>
                  <a:lnTo>
                    <a:pt x="2307" y="1988"/>
                  </a:lnTo>
                  <a:lnTo>
                    <a:pt x="2545" y="1949"/>
                  </a:lnTo>
                  <a:lnTo>
                    <a:pt x="2744" y="1869"/>
                  </a:lnTo>
                  <a:lnTo>
                    <a:pt x="2744" y="1869"/>
                  </a:lnTo>
                  <a:lnTo>
                    <a:pt x="2665" y="1631"/>
                  </a:lnTo>
                  <a:lnTo>
                    <a:pt x="2545" y="1392"/>
                  </a:lnTo>
                  <a:lnTo>
                    <a:pt x="2267" y="995"/>
                  </a:lnTo>
                  <a:lnTo>
                    <a:pt x="1949" y="676"/>
                  </a:lnTo>
                  <a:lnTo>
                    <a:pt x="1631" y="398"/>
                  </a:lnTo>
                  <a:lnTo>
                    <a:pt x="1353" y="239"/>
                  </a:lnTo>
                  <a:lnTo>
                    <a:pt x="1114" y="80"/>
                  </a:lnTo>
                  <a:lnTo>
                    <a:pt x="8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45"/>
          <p:cNvGrpSpPr/>
          <p:nvPr/>
        </p:nvGrpSpPr>
        <p:grpSpPr>
          <a:xfrm rot="882351">
            <a:off x="114576" y="3478288"/>
            <a:ext cx="1414409" cy="1009870"/>
            <a:chOff x="253025" y="3205875"/>
            <a:chExt cx="1414450" cy="1009900"/>
          </a:xfrm>
        </p:grpSpPr>
        <p:sp>
          <p:nvSpPr>
            <p:cNvPr id="525" name="Google Shape;525;p45"/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extrusionOk="0">
                  <a:moveTo>
                    <a:pt x="5845" y="0"/>
                  </a:move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fill="none" extrusionOk="0">
                  <a:moveTo>
                    <a:pt x="5845" y="0"/>
                  </a:moveTo>
                  <a:lnTo>
                    <a:pt x="5845" y="0"/>
                  </a:ln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extrusionOk="0">
                  <a:moveTo>
                    <a:pt x="4493" y="4573"/>
                  </a:moveTo>
                  <a:lnTo>
                    <a:pt x="4970" y="4653"/>
                  </a:lnTo>
                  <a:lnTo>
                    <a:pt x="5567" y="4772"/>
                  </a:lnTo>
                  <a:lnTo>
                    <a:pt x="6163" y="5011"/>
                  </a:lnTo>
                  <a:lnTo>
                    <a:pt x="6123" y="5209"/>
                  </a:lnTo>
                  <a:lnTo>
                    <a:pt x="6004" y="5686"/>
                  </a:lnTo>
                  <a:lnTo>
                    <a:pt x="5885" y="5965"/>
                  </a:lnTo>
                  <a:lnTo>
                    <a:pt x="5726" y="6283"/>
                  </a:lnTo>
                  <a:lnTo>
                    <a:pt x="5487" y="6561"/>
                  </a:lnTo>
                  <a:lnTo>
                    <a:pt x="5209" y="6839"/>
                  </a:lnTo>
                  <a:lnTo>
                    <a:pt x="4970" y="6760"/>
                  </a:lnTo>
                  <a:lnTo>
                    <a:pt x="4652" y="6601"/>
                  </a:lnTo>
                  <a:lnTo>
                    <a:pt x="4334" y="6402"/>
                  </a:lnTo>
                  <a:lnTo>
                    <a:pt x="3937" y="6124"/>
                  </a:lnTo>
                  <a:lnTo>
                    <a:pt x="3539" y="5766"/>
                  </a:lnTo>
                  <a:lnTo>
                    <a:pt x="3380" y="5567"/>
                  </a:lnTo>
                  <a:lnTo>
                    <a:pt x="3221" y="5329"/>
                  </a:lnTo>
                  <a:lnTo>
                    <a:pt x="3062" y="5050"/>
                  </a:lnTo>
                  <a:lnTo>
                    <a:pt x="2903" y="4772"/>
                  </a:lnTo>
                  <a:lnTo>
                    <a:pt x="3221" y="4653"/>
                  </a:lnTo>
                  <a:lnTo>
                    <a:pt x="3579" y="4573"/>
                  </a:lnTo>
                  <a:close/>
                  <a:moveTo>
                    <a:pt x="8509" y="7515"/>
                  </a:moveTo>
                  <a:lnTo>
                    <a:pt x="8628" y="7555"/>
                  </a:lnTo>
                  <a:lnTo>
                    <a:pt x="8708" y="7635"/>
                  </a:lnTo>
                  <a:lnTo>
                    <a:pt x="8787" y="7714"/>
                  </a:lnTo>
                  <a:lnTo>
                    <a:pt x="8906" y="7913"/>
                  </a:lnTo>
                  <a:lnTo>
                    <a:pt x="8906" y="8112"/>
                  </a:lnTo>
                  <a:lnTo>
                    <a:pt x="8827" y="8311"/>
                  </a:lnTo>
                  <a:lnTo>
                    <a:pt x="8708" y="8470"/>
                  </a:lnTo>
                  <a:lnTo>
                    <a:pt x="8549" y="8549"/>
                  </a:lnTo>
                  <a:lnTo>
                    <a:pt x="8390" y="8589"/>
                  </a:lnTo>
                  <a:lnTo>
                    <a:pt x="8270" y="8549"/>
                  </a:lnTo>
                  <a:lnTo>
                    <a:pt x="8151" y="8509"/>
                  </a:lnTo>
                  <a:lnTo>
                    <a:pt x="8032" y="8430"/>
                  </a:lnTo>
                  <a:lnTo>
                    <a:pt x="7952" y="8350"/>
                  </a:lnTo>
                  <a:lnTo>
                    <a:pt x="7873" y="8152"/>
                  </a:lnTo>
                  <a:lnTo>
                    <a:pt x="7873" y="7953"/>
                  </a:lnTo>
                  <a:lnTo>
                    <a:pt x="7912" y="7754"/>
                  </a:lnTo>
                  <a:lnTo>
                    <a:pt x="8072" y="7635"/>
                  </a:lnTo>
                  <a:lnTo>
                    <a:pt x="8231" y="7555"/>
                  </a:lnTo>
                  <a:lnTo>
                    <a:pt x="8390" y="7515"/>
                  </a:lnTo>
                  <a:close/>
                  <a:moveTo>
                    <a:pt x="2704" y="1"/>
                  </a:move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98" y="1034"/>
                  </a:lnTo>
                  <a:lnTo>
                    <a:pt x="279" y="994"/>
                  </a:lnTo>
                  <a:lnTo>
                    <a:pt x="160" y="915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40" y="239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359" y="4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637" y="0"/>
                  </a:lnTo>
                  <a:lnTo>
                    <a:pt x="756" y="40"/>
                  </a:lnTo>
                  <a:lnTo>
                    <a:pt x="836" y="120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1034" y="398"/>
                  </a:lnTo>
                  <a:lnTo>
                    <a:pt x="1034" y="597"/>
                  </a:lnTo>
                  <a:lnTo>
                    <a:pt x="955" y="796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677" y="103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2307" y="2266"/>
                  </a:moveTo>
                  <a:lnTo>
                    <a:pt x="2307" y="2266"/>
                  </a:lnTo>
                  <a:lnTo>
                    <a:pt x="2068" y="2187"/>
                  </a:lnTo>
                  <a:lnTo>
                    <a:pt x="1750" y="2028"/>
                  </a:lnTo>
                  <a:lnTo>
                    <a:pt x="1432" y="1829"/>
                  </a:lnTo>
                  <a:lnTo>
                    <a:pt x="1035" y="1551"/>
                  </a:lnTo>
                  <a:lnTo>
                    <a:pt x="637" y="1193"/>
                  </a:lnTo>
                  <a:lnTo>
                    <a:pt x="478" y="994"/>
                  </a:lnTo>
                  <a:lnTo>
                    <a:pt x="319" y="756"/>
                  </a:lnTo>
                  <a:lnTo>
                    <a:pt x="160" y="477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19" y="80"/>
                  </a:lnTo>
                  <a:lnTo>
                    <a:pt x="677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591" y="0"/>
                  </a:lnTo>
                  <a:lnTo>
                    <a:pt x="2068" y="80"/>
                  </a:lnTo>
                  <a:lnTo>
                    <a:pt x="2665" y="199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3221" y="636"/>
                  </a:lnTo>
                  <a:lnTo>
                    <a:pt x="3102" y="1113"/>
                  </a:lnTo>
                  <a:lnTo>
                    <a:pt x="2983" y="1392"/>
                  </a:lnTo>
                  <a:lnTo>
                    <a:pt x="2824" y="1710"/>
                  </a:lnTo>
                  <a:lnTo>
                    <a:pt x="2585" y="1988"/>
                  </a:lnTo>
                  <a:lnTo>
                    <a:pt x="2307" y="2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fill="none" extrusionOk="0">
                  <a:moveTo>
                    <a:pt x="2704" y="1"/>
                  </a:moveTo>
                  <a:lnTo>
                    <a:pt x="2704" y="1"/>
                  </a:ln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3022" y="41"/>
                  </a:lnTo>
                  <a:lnTo>
                    <a:pt x="27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extrusionOk="0">
                  <a:moveTo>
                    <a:pt x="518" y="0"/>
                  </a:moveTo>
                  <a:lnTo>
                    <a:pt x="359" y="4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59" y="4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extrusionOk="0">
                  <a:moveTo>
                    <a:pt x="677" y="0"/>
                  </a:moveTo>
                  <a:lnTo>
                    <a:pt x="319" y="80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677" y="0"/>
                  </a:lnTo>
                  <a:lnTo>
                    <a:pt x="319" y="80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extrusionOk="0">
                  <a:moveTo>
                    <a:pt x="2585" y="0"/>
                  </a:move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fill="none" extrusionOk="0">
                  <a:moveTo>
                    <a:pt x="2585" y="0"/>
                  </a:moveTo>
                  <a:lnTo>
                    <a:pt x="2585" y="0"/>
                  </a:ln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extrusionOk="0">
                  <a:moveTo>
                    <a:pt x="1789" y="2028"/>
                  </a:moveTo>
                  <a:lnTo>
                    <a:pt x="2187" y="2068"/>
                  </a:lnTo>
                  <a:lnTo>
                    <a:pt x="2465" y="2148"/>
                  </a:lnTo>
                  <a:lnTo>
                    <a:pt x="2744" y="2227"/>
                  </a:lnTo>
                  <a:lnTo>
                    <a:pt x="2704" y="2307"/>
                  </a:lnTo>
                  <a:lnTo>
                    <a:pt x="2664" y="2545"/>
                  </a:lnTo>
                  <a:lnTo>
                    <a:pt x="2505" y="2823"/>
                  </a:lnTo>
                  <a:lnTo>
                    <a:pt x="2426" y="2943"/>
                  </a:lnTo>
                  <a:lnTo>
                    <a:pt x="2306" y="3062"/>
                  </a:lnTo>
                  <a:lnTo>
                    <a:pt x="2187" y="3022"/>
                  </a:lnTo>
                  <a:lnTo>
                    <a:pt x="1909" y="2863"/>
                  </a:lnTo>
                  <a:lnTo>
                    <a:pt x="1710" y="2744"/>
                  </a:lnTo>
                  <a:lnTo>
                    <a:pt x="1551" y="2585"/>
                  </a:lnTo>
                  <a:lnTo>
                    <a:pt x="1392" y="2386"/>
                  </a:lnTo>
                  <a:lnTo>
                    <a:pt x="1273" y="2148"/>
                  </a:lnTo>
                  <a:lnTo>
                    <a:pt x="1392" y="2108"/>
                  </a:lnTo>
                  <a:lnTo>
                    <a:pt x="1551" y="2068"/>
                  </a:lnTo>
                  <a:lnTo>
                    <a:pt x="1789" y="2028"/>
                  </a:lnTo>
                  <a:close/>
                  <a:moveTo>
                    <a:pt x="3698" y="3340"/>
                  </a:moveTo>
                  <a:lnTo>
                    <a:pt x="3817" y="3380"/>
                  </a:lnTo>
                  <a:lnTo>
                    <a:pt x="3897" y="3460"/>
                  </a:lnTo>
                  <a:lnTo>
                    <a:pt x="3936" y="3539"/>
                  </a:lnTo>
                  <a:lnTo>
                    <a:pt x="3936" y="3619"/>
                  </a:lnTo>
                  <a:lnTo>
                    <a:pt x="3897" y="3698"/>
                  </a:lnTo>
                  <a:lnTo>
                    <a:pt x="3857" y="3778"/>
                  </a:lnTo>
                  <a:lnTo>
                    <a:pt x="3777" y="3817"/>
                  </a:lnTo>
                  <a:lnTo>
                    <a:pt x="3618" y="3817"/>
                  </a:lnTo>
                  <a:lnTo>
                    <a:pt x="3499" y="3738"/>
                  </a:lnTo>
                  <a:lnTo>
                    <a:pt x="3459" y="3658"/>
                  </a:lnTo>
                  <a:lnTo>
                    <a:pt x="3459" y="3579"/>
                  </a:lnTo>
                  <a:lnTo>
                    <a:pt x="3499" y="3460"/>
                  </a:lnTo>
                  <a:lnTo>
                    <a:pt x="3579" y="3420"/>
                  </a:lnTo>
                  <a:lnTo>
                    <a:pt x="3618" y="3380"/>
                  </a:lnTo>
                  <a:lnTo>
                    <a:pt x="3698" y="3340"/>
                  </a:lnTo>
                  <a:close/>
                  <a:moveTo>
                    <a:pt x="1193" y="1"/>
                  </a:move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7"/>
                  </a:moveTo>
                  <a:lnTo>
                    <a:pt x="239" y="477"/>
                  </a:lnTo>
                  <a:lnTo>
                    <a:pt x="159" y="477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0" y="318"/>
                  </a:lnTo>
                  <a:lnTo>
                    <a:pt x="0" y="239"/>
                  </a:lnTo>
                  <a:lnTo>
                    <a:pt x="40" y="12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59" y="4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358" y="4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77" y="199"/>
                  </a:lnTo>
                  <a:lnTo>
                    <a:pt x="477" y="279"/>
                  </a:lnTo>
                  <a:lnTo>
                    <a:pt x="438" y="358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318" y="477"/>
                  </a:lnTo>
                  <a:lnTo>
                    <a:pt x="239" y="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1034" y="1034"/>
                  </a:moveTo>
                  <a:lnTo>
                    <a:pt x="1034" y="1034"/>
                  </a:lnTo>
                  <a:lnTo>
                    <a:pt x="915" y="994"/>
                  </a:lnTo>
                  <a:lnTo>
                    <a:pt x="637" y="835"/>
                  </a:lnTo>
                  <a:lnTo>
                    <a:pt x="438" y="716"/>
                  </a:lnTo>
                  <a:lnTo>
                    <a:pt x="279" y="557"/>
                  </a:lnTo>
                  <a:lnTo>
                    <a:pt x="120" y="358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80"/>
                  </a:lnTo>
                  <a:lnTo>
                    <a:pt x="279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915" y="40"/>
                  </a:lnTo>
                  <a:lnTo>
                    <a:pt x="1193" y="120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432" y="279"/>
                  </a:lnTo>
                  <a:lnTo>
                    <a:pt x="1392" y="517"/>
                  </a:lnTo>
                  <a:lnTo>
                    <a:pt x="1233" y="795"/>
                  </a:lnTo>
                  <a:lnTo>
                    <a:pt x="1154" y="915"/>
                  </a:lnTo>
                  <a:lnTo>
                    <a:pt x="1034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fill="none" extrusionOk="0">
                  <a:moveTo>
                    <a:pt x="1193" y="1"/>
                  </a:moveTo>
                  <a:lnTo>
                    <a:pt x="1193" y="1"/>
                  </a:ln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39" y="0"/>
                  </a:moveTo>
                  <a:lnTo>
                    <a:pt x="159" y="4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15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239" y="477"/>
                  </a:lnTo>
                  <a:lnTo>
                    <a:pt x="23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extrusionOk="0">
                  <a:moveTo>
                    <a:pt x="517" y="0"/>
                  </a:move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extrusionOk="0">
                  <a:moveTo>
                    <a:pt x="3897" y="1"/>
                  </a:move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fill="none" extrusionOk="0">
                  <a:moveTo>
                    <a:pt x="3897" y="1"/>
                  </a:moveTo>
                  <a:lnTo>
                    <a:pt x="3897" y="1"/>
                  </a:ln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3698" y="6123"/>
                  </a:lnTo>
                  <a:lnTo>
                    <a:pt x="3698" y="6123"/>
                  </a:lnTo>
                  <a:lnTo>
                    <a:pt x="4135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extrusionOk="0">
                  <a:moveTo>
                    <a:pt x="4255" y="3300"/>
                  </a:moveTo>
                  <a:lnTo>
                    <a:pt x="4692" y="3340"/>
                  </a:lnTo>
                  <a:lnTo>
                    <a:pt x="5209" y="3380"/>
                  </a:lnTo>
                  <a:lnTo>
                    <a:pt x="5209" y="3539"/>
                  </a:lnTo>
                  <a:lnTo>
                    <a:pt x="5169" y="3936"/>
                  </a:lnTo>
                  <a:lnTo>
                    <a:pt x="5129" y="4175"/>
                  </a:lnTo>
                  <a:lnTo>
                    <a:pt x="5050" y="4453"/>
                  </a:lnTo>
                  <a:lnTo>
                    <a:pt x="4931" y="4732"/>
                  </a:lnTo>
                  <a:lnTo>
                    <a:pt x="4732" y="4970"/>
                  </a:lnTo>
                  <a:lnTo>
                    <a:pt x="4533" y="4930"/>
                  </a:lnTo>
                  <a:lnTo>
                    <a:pt x="4255" y="4891"/>
                  </a:lnTo>
                  <a:lnTo>
                    <a:pt x="3976" y="4771"/>
                  </a:lnTo>
                  <a:lnTo>
                    <a:pt x="3618" y="4612"/>
                  </a:lnTo>
                  <a:lnTo>
                    <a:pt x="3261" y="4374"/>
                  </a:lnTo>
                  <a:lnTo>
                    <a:pt x="2943" y="4095"/>
                  </a:lnTo>
                  <a:lnTo>
                    <a:pt x="2784" y="3897"/>
                  </a:lnTo>
                  <a:lnTo>
                    <a:pt x="2624" y="3698"/>
                  </a:lnTo>
                  <a:lnTo>
                    <a:pt x="2744" y="3658"/>
                  </a:lnTo>
                  <a:lnTo>
                    <a:pt x="3022" y="3499"/>
                  </a:lnTo>
                  <a:lnTo>
                    <a:pt x="3261" y="3420"/>
                  </a:lnTo>
                  <a:lnTo>
                    <a:pt x="3539" y="3380"/>
                  </a:lnTo>
                  <a:lnTo>
                    <a:pt x="3857" y="3340"/>
                  </a:lnTo>
                  <a:lnTo>
                    <a:pt x="4255" y="3300"/>
                  </a:lnTo>
                  <a:close/>
                  <a:moveTo>
                    <a:pt x="7356" y="5010"/>
                  </a:moveTo>
                  <a:lnTo>
                    <a:pt x="7515" y="5050"/>
                  </a:lnTo>
                  <a:lnTo>
                    <a:pt x="7674" y="5129"/>
                  </a:lnTo>
                  <a:lnTo>
                    <a:pt x="7753" y="5248"/>
                  </a:lnTo>
                  <a:lnTo>
                    <a:pt x="7793" y="5407"/>
                  </a:lnTo>
                  <a:lnTo>
                    <a:pt x="7753" y="5567"/>
                  </a:lnTo>
                  <a:lnTo>
                    <a:pt x="7674" y="5726"/>
                  </a:lnTo>
                  <a:lnTo>
                    <a:pt x="7555" y="5805"/>
                  </a:lnTo>
                  <a:lnTo>
                    <a:pt x="7356" y="5845"/>
                  </a:lnTo>
                  <a:lnTo>
                    <a:pt x="7237" y="5805"/>
                  </a:lnTo>
                  <a:lnTo>
                    <a:pt x="7078" y="5726"/>
                  </a:lnTo>
                  <a:lnTo>
                    <a:pt x="6998" y="5606"/>
                  </a:lnTo>
                  <a:lnTo>
                    <a:pt x="6958" y="5447"/>
                  </a:lnTo>
                  <a:lnTo>
                    <a:pt x="6998" y="5288"/>
                  </a:lnTo>
                  <a:lnTo>
                    <a:pt x="7078" y="5129"/>
                  </a:lnTo>
                  <a:lnTo>
                    <a:pt x="7197" y="5050"/>
                  </a:lnTo>
                  <a:lnTo>
                    <a:pt x="7356" y="5010"/>
                  </a:lnTo>
                  <a:close/>
                  <a:moveTo>
                    <a:pt x="1988" y="0"/>
                  </a:move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279" y="796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40" y="597"/>
                  </a:lnTo>
                  <a:lnTo>
                    <a:pt x="0" y="438"/>
                  </a:lnTo>
                  <a:lnTo>
                    <a:pt x="40" y="279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23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57" y="41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795" y="239"/>
                  </a:lnTo>
                  <a:lnTo>
                    <a:pt x="835" y="398"/>
                  </a:lnTo>
                  <a:lnTo>
                    <a:pt x="795" y="558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597" y="79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2108" y="1670"/>
                  </a:moveTo>
                  <a:lnTo>
                    <a:pt x="2108" y="1670"/>
                  </a:lnTo>
                  <a:lnTo>
                    <a:pt x="1909" y="1630"/>
                  </a:lnTo>
                  <a:lnTo>
                    <a:pt x="1631" y="1591"/>
                  </a:lnTo>
                  <a:lnTo>
                    <a:pt x="1352" y="1471"/>
                  </a:lnTo>
                  <a:lnTo>
                    <a:pt x="994" y="1312"/>
                  </a:lnTo>
                  <a:lnTo>
                    <a:pt x="637" y="1074"/>
                  </a:lnTo>
                  <a:lnTo>
                    <a:pt x="319" y="795"/>
                  </a:lnTo>
                  <a:lnTo>
                    <a:pt x="160" y="59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20" y="358"/>
                  </a:lnTo>
                  <a:lnTo>
                    <a:pt x="398" y="199"/>
                  </a:lnTo>
                  <a:lnTo>
                    <a:pt x="637" y="120"/>
                  </a:lnTo>
                  <a:lnTo>
                    <a:pt x="915" y="80"/>
                  </a:lnTo>
                  <a:lnTo>
                    <a:pt x="1233" y="4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2068" y="40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585" y="239"/>
                  </a:lnTo>
                  <a:lnTo>
                    <a:pt x="2545" y="636"/>
                  </a:lnTo>
                  <a:lnTo>
                    <a:pt x="2505" y="875"/>
                  </a:lnTo>
                  <a:lnTo>
                    <a:pt x="2426" y="1153"/>
                  </a:lnTo>
                  <a:lnTo>
                    <a:pt x="2307" y="1432"/>
                  </a:lnTo>
                  <a:lnTo>
                    <a:pt x="2108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fill="none" extrusionOk="0">
                  <a:moveTo>
                    <a:pt x="1988" y="0"/>
                  </a:moveTo>
                  <a:lnTo>
                    <a:pt x="1988" y="0"/>
                  </a:lnTo>
                  <a:lnTo>
                    <a:pt x="1988" y="0"/>
                  </a:lnTo>
                  <a:lnTo>
                    <a:pt x="1988" y="0"/>
                  </a:ln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2267" y="40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41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4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extrusionOk="0">
                  <a:moveTo>
                    <a:pt x="1631" y="0"/>
                  </a:move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1631" y="0"/>
                  </a:moveTo>
                  <a:lnTo>
                    <a:pt x="1631" y="0"/>
                  </a:ln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extrusionOk="0">
                  <a:moveTo>
                    <a:pt x="4772" y="1"/>
                  </a:move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fill="none" extrusionOk="0">
                  <a:moveTo>
                    <a:pt x="4772" y="1"/>
                  </a:moveTo>
                  <a:lnTo>
                    <a:pt x="4772" y="1"/>
                  </a:ln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994" y="3062"/>
                  </a:lnTo>
                  <a:lnTo>
                    <a:pt x="994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extrusionOk="0">
                  <a:moveTo>
                    <a:pt x="3381" y="3658"/>
                  </a:moveTo>
                  <a:lnTo>
                    <a:pt x="3778" y="3737"/>
                  </a:lnTo>
                  <a:lnTo>
                    <a:pt x="4255" y="3857"/>
                  </a:lnTo>
                  <a:lnTo>
                    <a:pt x="4812" y="4056"/>
                  </a:lnTo>
                  <a:lnTo>
                    <a:pt x="4772" y="4215"/>
                  </a:lnTo>
                  <a:lnTo>
                    <a:pt x="4653" y="4612"/>
                  </a:lnTo>
                  <a:lnTo>
                    <a:pt x="4534" y="4811"/>
                  </a:lnTo>
                  <a:lnTo>
                    <a:pt x="4414" y="5089"/>
                  </a:lnTo>
                  <a:lnTo>
                    <a:pt x="4215" y="5288"/>
                  </a:lnTo>
                  <a:lnTo>
                    <a:pt x="4017" y="5527"/>
                  </a:lnTo>
                  <a:lnTo>
                    <a:pt x="3778" y="5407"/>
                  </a:lnTo>
                  <a:lnTo>
                    <a:pt x="3579" y="5288"/>
                  </a:lnTo>
                  <a:lnTo>
                    <a:pt x="3301" y="5129"/>
                  </a:lnTo>
                  <a:lnTo>
                    <a:pt x="2983" y="4890"/>
                  </a:lnTo>
                  <a:lnTo>
                    <a:pt x="2705" y="4612"/>
                  </a:lnTo>
                  <a:lnTo>
                    <a:pt x="2466" y="4215"/>
                  </a:lnTo>
                  <a:lnTo>
                    <a:pt x="2347" y="4016"/>
                  </a:lnTo>
                  <a:lnTo>
                    <a:pt x="2227" y="3777"/>
                  </a:lnTo>
                  <a:lnTo>
                    <a:pt x="2426" y="3737"/>
                  </a:lnTo>
                  <a:lnTo>
                    <a:pt x="2665" y="3658"/>
                  </a:lnTo>
                  <a:close/>
                  <a:moveTo>
                    <a:pt x="6442" y="6123"/>
                  </a:moveTo>
                  <a:lnTo>
                    <a:pt x="6561" y="6163"/>
                  </a:lnTo>
                  <a:lnTo>
                    <a:pt x="6641" y="6203"/>
                  </a:lnTo>
                  <a:lnTo>
                    <a:pt x="6720" y="6242"/>
                  </a:lnTo>
                  <a:lnTo>
                    <a:pt x="6800" y="6322"/>
                  </a:lnTo>
                  <a:lnTo>
                    <a:pt x="6879" y="6481"/>
                  </a:lnTo>
                  <a:lnTo>
                    <a:pt x="6879" y="6640"/>
                  </a:lnTo>
                  <a:lnTo>
                    <a:pt x="6800" y="6799"/>
                  </a:lnTo>
                  <a:lnTo>
                    <a:pt x="6681" y="6918"/>
                  </a:lnTo>
                  <a:lnTo>
                    <a:pt x="6561" y="6958"/>
                  </a:lnTo>
                  <a:lnTo>
                    <a:pt x="6362" y="6958"/>
                  </a:lnTo>
                  <a:lnTo>
                    <a:pt x="6243" y="6918"/>
                  </a:lnTo>
                  <a:lnTo>
                    <a:pt x="6164" y="6878"/>
                  </a:lnTo>
                  <a:lnTo>
                    <a:pt x="6124" y="6799"/>
                  </a:lnTo>
                  <a:lnTo>
                    <a:pt x="6044" y="6640"/>
                  </a:lnTo>
                  <a:lnTo>
                    <a:pt x="6044" y="6481"/>
                  </a:lnTo>
                  <a:lnTo>
                    <a:pt x="6124" y="6322"/>
                  </a:lnTo>
                  <a:lnTo>
                    <a:pt x="6203" y="6203"/>
                  </a:lnTo>
                  <a:lnTo>
                    <a:pt x="6323" y="6163"/>
                  </a:lnTo>
                  <a:lnTo>
                    <a:pt x="6442" y="6123"/>
                  </a:lnTo>
                  <a:close/>
                  <a:moveTo>
                    <a:pt x="2188" y="0"/>
                  </a:move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318" y="836"/>
                  </a:lnTo>
                  <a:lnTo>
                    <a:pt x="199" y="796"/>
                  </a:lnTo>
                  <a:lnTo>
                    <a:pt x="120" y="756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0" y="518"/>
                  </a:lnTo>
                  <a:lnTo>
                    <a:pt x="0" y="359"/>
                  </a:lnTo>
                  <a:lnTo>
                    <a:pt x="80" y="20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27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41"/>
                  </a:lnTo>
                  <a:lnTo>
                    <a:pt x="597" y="81"/>
                  </a:lnTo>
                  <a:lnTo>
                    <a:pt x="676" y="120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835" y="359"/>
                  </a:lnTo>
                  <a:lnTo>
                    <a:pt x="835" y="518"/>
                  </a:lnTo>
                  <a:lnTo>
                    <a:pt x="756" y="677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517" y="83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1790" y="1870"/>
                  </a:moveTo>
                  <a:lnTo>
                    <a:pt x="1790" y="1870"/>
                  </a:lnTo>
                  <a:lnTo>
                    <a:pt x="1551" y="1750"/>
                  </a:lnTo>
                  <a:lnTo>
                    <a:pt x="1352" y="1631"/>
                  </a:lnTo>
                  <a:lnTo>
                    <a:pt x="1074" y="1472"/>
                  </a:lnTo>
                  <a:lnTo>
                    <a:pt x="756" y="1233"/>
                  </a:lnTo>
                  <a:lnTo>
                    <a:pt x="478" y="955"/>
                  </a:lnTo>
                  <a:lnTo>
                    <a:pt x="239" y="558"/>
                  </a:lnTo>
                  <a:lnTo>
                    <a:pt x="120" y="35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99" y="80"/>
                  </a:lnTo>
                  <a:lnTo>
                    <a:pt x="438" y="1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1154" y="1"/>
                  </a:lnTo>
                  <a:lnTo>
                    <a:pt x="1551" y="80"/>
                  </a:lnTo>
                  <a:lnTo>
                    <a:pt x="2028" y="200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545" y="558"/>
                  </a:lnTo>
                  <a:lnTo>
                    <a:pt x="2426" y="955"/>
                  </a:lnTo>
                  <a:lnTo>
                    <a:pt x="2307" y="1154"/>
                  </a:lnTo>
                  <a:lnTo>
                    <a:pt x="2187" y="1432"/>
                  </a:lnTo>
                  <a:lnTo>
                    <a:pt x="1988" y="1631"/>
                  </a:lnTo>
                  <a:lnTo>
                    <a:pt x="1790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fill="none" extrusionOk="0">
                  <a:moveTo>
                    <a:pt x="2188" y="0"/>
                  </a:moveTo>
                  <a:lnTo>
                    <a:pt x="2188" y="0"/>
                  </a:ln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466" y="40"/>
                  </a:lnTo>
                  <a:lnTo>
                    <a:pt x="21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79" y="4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79" y="41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extrusionOk="0">
                  <a:moveTo>
                    <a:pt x="438" y="1"/>
                  </a:moveTo>
                  <a:lnTo>
                    <a:pt x="199" y="8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38" y="1"/>
                  </a:lnTo>
                  <a:lnTo>
                    <a:pt x="199" y="8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extrusionOk="0">
                  <a:moveTo>
                    <a:pt x="4494" y="0"/>
                  </a:move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fill="none" extrusionOk="0">
                  <a:moveTo>
                    <a:pt x="4494" y="0"/>
                  </a:moveTo>
                  <a:lnTo>
                    <a:pt x="4494" y="0"/>
                  </a:ln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extrusionOk="0">
                  <a:moveTo>
                    <a:pt x="2068" y="3142"/>
                  </a:moveTo>
                  <a:lnTo>
                    <a:pt x="2466" y="3261"/>
                  </a:lnTo>
                  <a:lnTo>
                    <a:pt x="2982" y="3460"/>
                  </a:lnTo>
                  <a:lnTo>
                    <a:pt x="3301" y="3619"/>
                  </a:lnTo>
                  <a:lnTo>
                    <a:pt x="3579" y="3818"/>
                  </a:lnTo>
                  <a:lnTo>
                    <a:pt x="3539" y="3937"/>
                  </a:lnTo>
                  <a:lnTo>
                    <a:pt x="3380" y="4255"/>
                  </a:lnTo>
                  <a:lnTo>
                    <a:pt x="3261" y="4414"/>
                  </a:lnTo>
                  <a:lnTo>
                    <a:pt x="3102" y="4573"/>
                  </a:lnTo>
                  <a:lnTo>
                    <a:pt x="2903" y="4732"/>
                  </a:lnTo>
                  <a:lnTo>
                    <a:pt x="2664" y="4891"/>
                  </a:lnTo>
                  <a:lnTo>
                    <a:pt x="2505" y="4772"/>
                  </a:lnTo>
                  <a:lnTo>
                    <a:pt x="2346" y="4613"/>
                  </a:lnTo>
                  <a:lnTo>
                    <a:pt x="2148" y="4454"/>
                  </a:lnTo>
                  <a:lnTo>
                    <a:pt x="1949" y="4215"/>
                  </a:lnTo>
                  <a:lnTo>
                    <a:pt x="1790" y="3897"/>
                  </a:lnTo>
                  <a:lnTo>
                    <a:pt x="1631" y="3539"/>
                  </a:lnTo>
                  <a:lnTo>
                    <a:pt x="1511" y="3142"/>
                  </a:lnTo>
                  <a:close/>
                  <a:moveTo>
                    <a:pt x="4613" y="5806"/>
                  </a:moveTo>
                  <a:lnTo>
                    <a:pt x="4732" y="5845"/>
                  </a:lnTo>
                  <a:lnTo>
                    <a:pt x="4772" y="5925"/>
                  </a:lnTo>
                  <a:lnTo>
                    <a:pt x="4851" y="6004"/>
                  </a:lnTo>
                  <a:lnTo>
                    <a:pt x="4891" y="6164"/>
                  </a:lnTo>
                  <a:lnTo>
                    <a:pt x="4851" y="6283"/>
                  </a:lnTo>
                  <a:lnTo>
                    <a:pt x="4772" y="6402"/>
                  </a:lnTo>
                  <a:lnTo>
                    <a:pt x="4652" y="6482"/>
                  </a:lnTo>
                  <a:lnTo>
                    <a:pt x="4533" y="6521"/>
                  </a:lnTo>
                  <a:lnTo>
                    <a:pt x="4414" y="6482"/>
                  </a:lnTo>
                  <a:lnTo>
                    <a:pt x="4334" y="6442"/>
                  </a:lnTo>
                  <a:lnTo>
                    <a:pt x="4255" y="6362"/>
                  </a:lnTo>
                  <a:lnTo>
                    <a:pt x="4175" y="6283"/>
                  </a:lnTo>
                  <a:lnTo>
                    <a:pt x="4175" y="6164"/>
                  </a:lnTo>
                  <a:lnTo>
                    <a:pt x="4215" y="6004"/>
                  </a:lnTo>
                  <a:lnTo>
                    <a:pt x="4255" y="5925"/>
                  </a:lnTo>
                  <a:lnTo>
                    <a:pt x="4374" y="5845"/>
                  </a:lnTo>
                  <a:lnTo>
                    <a:pt x="4533" y="5806"/>
                  </a:lnTo>
                  <a:close/>
                  <a:moveTo>
                    <a:pt x="1909" y="1"/>
                  </a:move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239" y="677"/>
                  </a:lnTo>
                  <a:lnTo>
                    <a:pt x="159" y="637"/>
                  </a:lnTo>
                  <a:lnTo>
                    <a:pt x="80" y="55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80" y="12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438" y="1"/>
                  </a:lnTo>
                  <a:lnTo>
                    <a:pt x="557" y="40"/>
                  </a:lnTo>
                  <a:lnTo>
                    <a:pt x="597" y="120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716" y="359"/>
                  </a:lnTo>
                  <a:lnTo>
                    <a:pt x="676" y="478"/>
                  </a:lnTo>
                  <a:lnTo>
                    <a:pt x="597" y="597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1153" y="1750"/>
                  </a:moveTo>
                  <a:lnTo>
                    <a:pt x="1153" y="1750"/>
                  </a:lnTo>
                  <a:lnTo>
                    <a:pt x="994" y="1631"/>
                  </a:lnTo>
                  <a:lnTo>
                    <a:pt x="835" y="1472"/>
                  </a:lnTo>
                  <a:lnTo>
                    <a:pt x="637" y="1313"/>
                  </a:lnTo>
                  <a:lnTo>
                    <a:pt x="438" y="1074"/>
                  </a:lnTo>
                  <a:lnTo>
                    <a:pt x="279" y="756"/>
                  </a:lnTo>
                  <a:lnTo>
                    <a:pt x="120" y="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557" y="1"/>
                  </a:lnTo>
                  <a:lnTo>
                    <a:pt x="955" y="120"/>
                  </a:lnTo>
                  <a:lnTo>
                    <a:pt x="1471" y="319"/>
                  </a:lnTo>
                  <a:lnTo>
                    <a:pt x="1790" y="478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2028" y="796"/>
                  </a:lnTo>
                  <a:lnTo>
                    <a:pt x="1869" y="1114"/>
                  </a:lnTo>
                  <a:lnTo>
                    <a:pt x="1750" y="1273"/>
                  </a:lnTo>
                  <a:lnTo>
                    <a:pt x="1591" y="1432"/>
                  </a:lnTo>
                  <a:lnTo>
                    <a:pt x="1392" y="1591"/>
                  </a:lnTo>
                  <a:lnTo>
                    <a:pt x="1153" y="1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extrusionOk="0">
                  <a:moveTo>
                    <a:pt x="358" y="1"/>
                  </a:move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1"/>
                  </a:moveTo>
                  <a:lnTo>
                    <a:pt x="358" y="1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lnTo>
                    <a:pt x="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extrusionOk="0">
                  <a:moveTo>
                    <a:pt x="0" y="1"/>
                  </a:move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extrusionOk="0">
                  <a:moveTo>
                    <a:pt x="2505" y="1"/>
                  </a:move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extrusionOk="0">
                  <a:moveTo>
                    <a:pt x="8747" y="3260"/>
                  </a:moveTo>
                  <a:lnTo>
                    <a:pt x="8946" y="3300"/>
                  </a:lnTo>
                  <a:lnTo>
                    <a:pt x="9105" y="3420"/>
                  </a:lnTo>
                  <a:lnTo>
                    <a:pt x="9185" y="3579"/>
                  </a:lnTo>
                  <a:lnTo>
                    <a:pt x="9225" y="3738"/>
                  </a:lnTo>
                  <a:lnTo>
                    <a:pt x="9185" y="3897"/>
                  </a:lnTo>
                  <a:lnTo>
                    <a:pt x="9105" y="4016"/>
                  </a:lnTo>
                  <a:lnTo>
                    <a:pt x="9026" y="4095"/>
                  </a:lnTo>
                  <a:lnTo>
                    <a:pt x="8906" y="4175"/>
                  </a:lnTo>
                  <a:lnTo>
                    <a:pt x="8747" y="4175"/>
                  </a:lnTo>
                  <a:lnTo>
                    <a:pt x="8588" y="4135"/>
                  </a:lnTo>
                  <a:lnTo>
                    <a:pt x="8429" y="4016"/>
                  </a:lnTo>
                  <a:lnTo>
                    <a:pt x="8350" y="3897"/>
                  </a:lnTo>
                  <a:lnTo>
                    <a:pt x="8310" y="3738"/>
                  </a:lnTo>
                  <a:lnTo>
                    <a:pt x="8350" y="3539"/>
                  </a:lnTo>
                  <a:lnTo>
                    <a:pt x="8429" y="3420"/>
                  </a:lnTo>
                  <a:lnTo>
                    <a:pt x="8509" y="3340"/>
                  </a:lnTo>
                  <a:lnTo>
                    <a:pt x="8628" y="3300"/>
                  </a:lnTo>
                  <a:lnTo>
                    <a:pt x="8747" y="3260"/>
                  </a:lnTo>
                  <a:close/>
                  <a:moveTo>
                    <a:pt x="5845" y="2386"/>
                  </a:moveTo>
                  <a:lnTo>
                    <a:pt x="5885" y="2545"/>
                  </a:lnTo>
                  <a:lnTo>
                    <a:pt x="6004" y="2982"/>
                  </a:lnTo>
                  <a:lnTo>
                    <a:pt x="6044" y="3260"/>
                  </a:lnTo>
                  <a:lnTo>
                    <a:pt x="6044" y="3539"/>
                  </a:lnTo>
                  <a:lnTo>
                    <a:pt x="6004" y="3857"/>
                  </a:lnTo>
                  <a:lnTo>
                    <a:pt x="5924" y="4175"/>
                  </a:lnTo>
                  <a:lnTo>
                    <a:pt x="5726" y="4215"/>
                  </a:lnTo>
                  <a:lnTo>
                    <a:pt x="5249" y="4254"/>
                  </a:lnTo>
                  <a:lnTo>
                    <a:pt x="4851" y="4215"/>
                  </a:lnTo>
                  <a:lnTo>
                    <a:pt x="4334" y="4135"/>
                  </a:lnTo>
                  <a:lnTo>
                    <a:pt x="4096" y="4056"/>
                  </a:lnTo>
                  <a:lnTo>
                    <a:pt x="3857" y="3936"/>
                  </a:lnTo>
                  <a:lnTo>
                    <a:pt x="3579" y="3777"/>
                  </a:lnTo>
                  <a:lnTo>
                    <a:pt x="3340" y="3618"/>
                  </a:lnTo>
                  <a:lnTo>
                    <a:pt x="3459" y="3459"/>
                  </a:lnTo>
                  <a:lnTo>
                    <a:pt x="3618" y="3300"/>
                  </a:lnTo>
                  <a:lnTo>
                    <a:pt x="3857" y="3141"/>
                  </a:lnTo>
                  <a:lnTo>
                    <a:pt x="4215" y="2903"/>
                  </a:lnTo>
                  <a:lnTo>
                    <a:pt x="4652" y="2704"/>
                  </a:lnTo>
                  <a:lnTo>
                    <a:pt x="5169" y="2545"/>
                  </a:lnTo>
                  <a:lnTo>
                    <a:pt x="5845" y="2386"/>
                  </a:lnTo>
                  <a:close/>
                  <a:moveTo>
                    <a:pt x="1710" y="0"/>
                  </a:move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11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119" y="160"/>
                  </a:lnTo>
                  <a:lnTo>
                    <a:pt x="199" y="80"/>
                  </a:lnTo>
                  <a:lnTo>
                    <a:pt x="318" y="4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795" y="160"/>
                  </a:lnTo>
                  <a:lnTo>
                    <a:pt x="875" y="319"/>
                  </a:lnTo>
                  <a:lnTo>
                    <a:pt x="915" y="478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16" y="835"/>
                  </a:lnTo>
                  <a:lnTo>
                    <a:pt x="596" y="91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1909" y="1869"/>
                  </a:moveTo>
                  <a:lnTo>
                    <a:pt x="1909" y="1869"/>
                  </a:lnTo>
                  <a:lnTo>
                    <a:pt x="1511" y="1830"/>
                  </a:lnTo>
                  <a:lnTo>
                    <a:pt x="994" y="1750"/>
                  </a:lnTo>
                  <a:lnTo>
                    <a:pt x="756" y="1671"/>
                  </a:lnTo>
                  <a:lnTo>
                    <a:pt x="517" y="1551"/>
                  </a:lnTo>
                  <a:lnTo>
                    <a:pt x="239" y="1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19" y="1074"/>
                  </a:lnTo>
                  <a:lnTo>
                    <a:pt x="278" y="915"/>
                  </a:lnTo>
                  <a:lnTo>
                    <a:pt x="517" y="756"/>
                  </a:lnTo>
                  <a:lnTo>
                    <a:pt x="875" y="518"/>
                  </a:lnTo>
                  <a:lnTo>
                    <a:pt x="1312" y="319"/>
                  </a:lnTo>
                  <a:lnTo>
                    <a:pt x="1829" y="160"/>
                  </a:lnTo>
                  <a:lnTo>
                    <a:pt x="2505" y="1"/>
                  </a:lnTo>
                  <a:lnTo>
                    <a:pt x="2505" y="1"/>
                  </a:lnTo>
                  <a:lnTo>
                    <a:pt x="2545" y="160"/>
                  </a:lnTo>
                  <a:lnTo>
                    <a:pt x="2664" y="597"/>
                  </a:lnTo>
                  <a:lnTo>
                    <a:pt x="2704" y="875"/>
                  </a:lnTo>
                  <a:lnTo>
                    <a:pt x="2704" y="1154"/>
                  </a:lnTo>
                  <a:lnTo>
                    <a:pt x="2664" y="1472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386" y="1830"/>
                  </a:lnTo>
                  <a:lnTo>
                    <a:pt x="1909" y="18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fill="none" extrusionOk="0">
                  <a:moveTo>
                    <a:pt x="2505" y="0"/>
                  </a:moveTo>
                  <a:lnTo>
                    <a:pt x="2505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392" y="80"/>
                  </a:ln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0"/>
                  </a:move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0"/>
                  </a:moveTo>
                  <a:lnTo>
                    <a:pt x="437" y="0"/>
                  </a:ln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extrusionOk="0">
                  <a:moveTo>
                    <a:pt x="2505" y="1"/>
                  </a:move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451;p45">
            <a:extLst>
              <a:ext uri="{FF2B5EF4-FFF2-40B4-BE49-F238E27FC236}">
                <a16:creationId xmlns:a16="http://schemas.microsoft.com/office/drawing/2014/main" id="{B778FF76-AD20-4AA1-A321-2A417B76DAC8}"/>
              </a:ext>
            </a:extLst>
          </p:cNvPr>
          <p:cNvSpPr/>
          <p:nvPr/>
        </p:nvSpPr>
        <p:spPr>
          <a:xfrm>
            <a:off x="2274797" y="1376242"/>
            <a:ext cx="1340329" cy="1340329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451;p45">
            <a:extLst>
              <a:ext uri="{FF2B5EF4-FFF2-40B4-BE49-F238E27FC236}">
                <a16:creationId xmlns:a16="http://schemas.microsoft.com/office/drawing/2014/main" id="{D9E372C1-B1CC-403C-BF25-38FF25E73B2D}"/>
              </a:ext>
            </a:extLst>
          </p:cNvPr>
          <p:cNvSpPr/>
          <p:nvPr/>
        </p:nvSpPr>
        <p:spPr>
          <a:xfrm>
            <a:off x="5522383" y="1376242"/>
            <a:ext cx="1340329" cy="1340329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451;p45">
            <a:extLst>
              <a:ext uri="{FF2B5EF4-FFF2-40B4-BE49-F238E27FC236}">
                <a16:creationId xmlns:a16="http://schemas.microsoft.com/office/drawing/2014/main" id="{4D61F83D-F832-4B17-B79B-50FA9CD04395}"/>
              </a:ext>
            </a:extLst>
          </p:cNvPr>
          <p:cNvSpPr/>
          <p:nvPr/>
        </p:nvSpPr>
        <p:spPr>
          <a:xfrm>
            <a:off x="3896285" y="1377446"/>
            <a:ext cx="1340329" cy="1340329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451;p45">
            <a:extLst>
              <a:ext uri="{FF2B5EF4-FFF2-40B4-BE49-F238E27FC236}">
                <a16:creationId xmlns:a16="http://schemas.microsoft.com/office/drawing/2014/main" id="{902F2919-053B-46E0-B8CC-92467E119C7C}"/>
              </a:ext>
            </a:extLst>
          </p:cNvPr>
          <p:cNvSpPr/>
          <p:nvPr/>
        </p:nvSpPr>
        <p:spPr>
          <a:xfrm>
            <a:off x="7148532" y="1383934"/>
            <a:ext cx="1340329" cy="1340329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文字方塊 150">
            <a:extLst>
              <a:ext uri="{FF2B5EF4-FFF2-40B4-BE49-F238E27FC236}">
                <a16:creationId xmlns:a16="http://schemas.microsoft.com/office/drawing/2014/main" id="{561AF79E-2024-4F10-A976-FE97869393EA}"/>
              </a:ext>
            </a:extLst>
          </p:cNvPr>
          <p:cNvSpPr txBox="1"/>
          <p:nvPr/>
        </p:nvSpPr>
        <p:spPr>
          <a:xfrm>
            <a:off x="282497" y="245326"/>
            <a:ext cx="4445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CAS</a:t>
            </a:r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水產品種類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637F71F-FC38-4481-B33C-1FA7BB327C1B}"/>
              </a:ext>
            </a:extLst>
          </p:cNvPr>
          <p:cNvSpPr txBox="1"/>
          <p:nvPr/>
        </p:nvSpPr>
        <p:spPr>
          <a:xfrm>
            <a:off x="740317" y="1607552"/>
            <a:ext cx="116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超低溫</a:t>
            </a:r>
            <a:endParaRPr lang="en-US" altLang="zh-TW" sz="1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冷凍</a:t>
            </a:r>
            <a:endParaRPr lang="en-US" altLang="zh-TW" sz="1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</a:p>
        </p:txBody>
      </p:sp>
      <p:sp>
        <p:nvSpPr>
          <p:cNvPr id="153" name="文字方塊 152">
            <a:extLst>
              <a:ext uri="{FF2B5EF4-FFF2-40B4-BE49-F238E27FC236}">
                <a16:creationId xmlns:a16="http://schemas.microsoft.com/office/drawing/2014/main" id="{2B790A9E-9FE2-4664-A442-077C99624E05}"/>
              </a:ext>
            </a:extLst>
          </p:cNvPr>
          <p:cNvSpPr txBox="1"/>
          <p:nvPr/>
        </p:nvSpPr>
        <p:spPr>
          <a:xfrm>
            <a:off x="2365239" y="1705840"/>
            <a:ext cx="116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冷凍</a:t>
            </a:r>
            <a:endParaRPr lang="en-US" altLang="zh-TW" sz="1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</a:p>
        </p:txBody>
      </p: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2E98DBB2-0F5F-49D1-90D8-B2BA164332C0}"/>
              </a:ext>
            </a:extLst>
          </p:cNvPr>
          <p:cNvSpPr txBox="1"/>
          <p:nvPr/>
        </p:nvSpPr>
        <p:spPr>
          <a:xfrm>
            <a:off x="3969898" y="1705839"/>
            <a:ext cx="116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冷藏</a:t>
            </a:r>
            <a:endParaRPr lang="en-US" altLang="zh-TW" sz="1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</a:p>
        </p:txBody>
      </p:sp>
      <p:sp>
        <p:nvSpPr>
          <p:cNvPr id="155" name="文字方塊 154">
            <a:extLst>
              <a:ext uri="{FF2B5EF4-FFF2-40B4-BE49-F238E27FC236}">
                <a16:creationId xmlns:a16="http://schemas.microsoft.com/office/drawing/2014/main" id="{B278753A-70BC-48E6-9137-EEFD9C1298AD}"/>
              </a:ext>
            </a:extLst>
          </p:cNvPr>
          <p:cNvSpPr txBox="1"/>
          <p:nvPr/>
        </p:nvSpPr>
        <p:spPr>
          <a:xfrm>
            <a:off x="5609695" y="1708680"/>
            <a:ext cx="116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罐製</a:t>
            </a:r>
            <a:endParaRPr lang="en-US" altLang="zh-TW" sz="1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DB4B2A64-A6D8-40C7-AE4A-0783CFF00722}"/>
              </a:ext>
            </a:extLst>
          </p:cNvPr>
          <p:cNvSpPr txBox="1"/>
          <p:nvPr/>
        </p:nvSpPr>
        <p:spPr>
          <a:xfrm>
            <a:off x="7264272" y="1705839"/>
            <a:ext cx="116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乾製</a:t>
            </a:r>
            <a:endParaRPr lang="en-US" altLang="zh-TW" sz="1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水產品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D289E3-167A-42AB-99C9-CE925331C1A9}"/>
              </a:ext>
            </a:extLst>
          </p:cNvPr>
          <p:cNvSpPr/>
          <p:nvPr/>
        </p:nvSpPr>
        <p:spPr>
          <a:xfrm>
            <a:off x="743809" y="2875888"/>
            <a:ext cx="1248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急速冷凍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-50℃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以下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3382229C-56B9-4A26-AC67-2DC48F95754D}"/>
              </a:ext>
            </a:extLst>
          </p:cNvPr>
          <p:cNvSpPr/>
          <p:nvPr/>
        </p:nvSpPr>
        <p:spPr>
          <a:xfrm>
            <a:off x="2320786" y="2872395"/>
            <a:ext cx="1248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急速冷凍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-18℃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以下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C491A32-7EB6-4BE9-A728-051F8E654F25}"/>
              </a:ext>
            </a:extLst>
          </p:cNvPr>
          <p:cNvSpPr/>
          <p:nvPr/>
        </p:nvSpPr>
        <p:spPr>
          <a:xfrm>
            <a:off x="3969898" y="2872395"/>
            <a:ext cx="116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急速冷卻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7℃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以下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A949853-B38A-495C-9E7A-E272184E9FEC}"/>
              </a:ext>
            </a:extLst>
          </p:cNvPr>
          <p:cNvSpPr/>
          <p:nvPr/>
        </p:nvSpPr>
        <p:spPr>
          <a:xfrm>
            <a:off x="5561605" y="298011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脫氣密封保存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83460A2-4744-48EC-9605-F10394146CB5}"/>
              </a:ext>
            </a:extLst>
          </p:cNvPr>
          <p:cNvSpPr/>
          <p:nvPr/>
        </p:nvSpPr>
        <p:spPr>
          <a:xfrm>
            <a:off x="7210854" y="298728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乾燥調味處理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 animBg="1"/>
      <p:bldP spid="145" grpId="0" animBg="1"/>
      <p:bldP spid="146" grpId="0" animBg="1"/>
      <p:bldP spid="147" grpId="0" animBg="1"/>
      <p:bldP spid="148" grpId="0" animBg="1"/>
      <p:bldP spid="12" grpId="0"/>
      <p:bldP spid="153" grpId="0"/>
      <p:bldP spid="154" grpId="0"/>
      <p:bldP spid="155" grpId="0"/>
      <p:bldP spid="156" grpId="0"/>
      <p:bldP spid="25" grpId="0"/>
      <p:bldP spid="170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2DCF2B0-0B36-4F3D-950A-F320C107B22B}"/>
              </a:ext>
            </a:extLst>
          </p:cNvPr>
          <p:cNvSpPr txBox="1"/>
          <p:nvPr/>
        </p:nvSpPr>
        <p:spPr>
          <a:xfrm>
            <a:off x="282496" y="245326"/>
            <a:ext cx="753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CAS</a:t>
            </a:r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冷凍生鮮魚片製作過程</a:t>
            </a:r>
          </a:p>
        </p:txBody>
      </p:sp>
      <p:sp>
        <p:nvSpPr>
          <p:cNvPr id="4" name="Google Shape;451;p45">
            <a:extLst>
              <a:ext uri="{FF2B5EF4-FFF2-40B4-BE49-F238E27FC236}">
                <a16:creationId xmlns:a16="http://schemas.microsoft.com/office/drawing/2014/main" id="{C86D21BB-6B2F-4ADD-B25A-6E70011371D8}"/>
              </a:ext>
            </a:extLst>
          </p:cNvPr>
          <p:cNvSpPr/>
          <p:nvPr/>
        </p:nvSpPr>
        <p:spPr>
          <a:xfrm>
            <a:off x="1001234" y="1313518"/>
            <a:ext cx="1407430" cy="626796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原料驗收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5" name="Google Shape;451;p45">
            <a:extLst>
              <a:ext uri="{FF2B5EF4-FFF2-40B4-BE49-F238E27FC236}">
                <a16:creationId xmlns:a16="http://schemas.microsoft.com/office/drawing/2014/main" id="{287B9B98-CB11-4FB7-BC7A-A0BAB0297661}"/>
              </a:ext>
            </a:extLst>
          </p:cNvPr>
          <p:cNvSpPr/>
          <p:nvPr/>
        </p:nvSpPr>
        <p:spPr>
          <a:xfrm>
            <a:off x="2930395" y="1313518"/>
            <a:ext cx="1407430" cy="626796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食材處理 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6" name="Google Shape;451;p45">
            <a:extLst>
              <a:ext uri="{FF2B5EF4-FFF2-40B4-BE49-F238E27FC236}">
                <a16:creationId xmlns:a16="http://schemas.microsoft.com/office/drawing/2014/main" id="{746DB094-3E84-482A-AE4D-921D6462A8BB}"/>
              </a:ext>
            </a:extLst>
          </p:cNvPr>
          <p:cNvSpPr/>
          <p:nvPr/>
        </p:nvSpPr>
        <p:spPr>
          <a:xfrm>
            <a:off x="4859556" y="1183421"/>
            <a:ext cx="1407430" cy="886990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臭氧清洗殺菌 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7" name="Google Shape;451;p45">
            <a:extLst>
              <a:ext uri="{FF2B5EF4-FFF2-40B4-BE49-F238E27FC236}">
                <a16:creationId xmlns:a16="http://schemas.microsoft.com/office/drawing/2014/main" id="{3C2244A3-9754-461E-8FF4-5C79E34428B0}"/>
              </a:ext>
            </a:extLst>
          </p:cNvPr>
          <p:cNvSpPr/>
          <p:nvPr/>
        </p:nvSpPr>
        <p:spPr>
          <a:xfrm>
            <a:off x="6788717" y="1313518"/>
            <a:ext cx="1407430" cy="626796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真空包裝 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8" name="Google Shape;451;p45">
            <a:extLst>
              <a:ext uri="{FF2B5EF4-FFF2-40B4-BE49-F238E27FC236}">
                <a16:creationId xmlns:a16="http://schemas.microsoft.com/office/drawing/2014/main" id="{BE6CB684-8B2C-47B7-8E5C-64AF32A0A7A9}"/>
              </a:ext>
            </a:extLst>
          </p:cNvPr>
          <p:cNvSpPr/>
          <p:nvPr/>
        </p:nvSpPr>
        <p:spPr>
          <a:xfrm>
            <a:off x="6788717" y="2610776"/>
            <a:ext cx="1407430" cy="626796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急速冷凍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9" name="Google Shape;451;p45">
            <a:extLst>
              <a:ext uri="{FF2B5EF4-FFF2-40B4-BE49-F238E27FC236}">
                <a16:creationId xmlns:a16="http://schemas.microsoft.com/office/drawing/2014/main" id="{CB13C520-CD54-4BFF-8978-F9575A95202E}"/>
              </a:ext>
            </a:extLst>
          </p:cNvPr>
          <p:cNvSpPr/>
          <p:nvPr/>
        </p:nvSpPr>
        <p:spPr>
          <a:xfrm>
            <a:off x="4859556" y="2610776"/>
            <a:ext cx="1407430" cy="626796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金屬檢測 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0" name="Google Shape;451;p45">
            <a:extLst>
              <a:ext uri="{FF2B5EF4-FFF2-40B4-BE49-F238E27FC236}">
                <a16:creationId xmlns:a16="http://schemas.microsoft.com/office/drawing/2014/main" id="{061A403B-99DA-4DA6-9D13-BDDD12151A64}"/>
              </a:ext>
            </a:extLst>
          </p:cNvPr>
          <p:cNvSpPr/>
          <p:nvPr/>
        </p:nvSpPr>
        <p:spPr>
          <a:xfrm>
            <a:off x="2930395" y="2610776"/>
            <a:ext cx="1407430" cy="626796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成品檢驗 </a:t>
            </a:r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2" name="Google Shape;451;p45">
            <a:extLst>
              <a:ext uri="{FF2B5EF4-FFF2-40B4-BE49-F238E27FC236}">
                <a16:creationId xmlns:a16="http://schemas.microsoft.com/office/drawing/2014/main" id="{390F2E42-FE6A-47A9-88F5-EA31B1FA1BD5}"/>
              </a:ext>
            </a:extLst>
          </p:cNvPr>
          <p:cNvSpPr/>
          <p:nvPr/>
        </p:nvSpPr>
        <p:spPr>
          <a:xfrm>
            <a:off x="2460081" y="1477107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3" name="Google Shape;451;p45">
            <a:extLst>
              <a:ext uri="{FF2B5EF4-FFF2-40B4-BE49-F238E27FC236}">
                <a16:creationId xmlns:a16="http://schemas.microsoft.com/office/drawing/2014/main" id="{FD234F84-6C00-4CA7-8F3D-9B946E914D3F}"/>
              </a:ext>
            </a:extLst>
          </p:cNvPr>
          <p:cNvSpPr/>
          <p:nvPr/>
        </p:nvSpPr>
        <p:spPr>
          <a:xfrm>
            <a:off x="4389242" y="1477107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4" name="Google Shape;451;p45">
            <a:extLst>
              <a:ext uri="{FF2B5EF4-FFF2-40B4-BE49-F238E27FC236}">
                <a16:creationId xmlns:a16="http://schemas.microsoft.com/office/drawing/2014/main" id="{8239AB1F-4383-4919-B87D-827F87340FF8}"/>
              </a:ext>
            </a:extLst>
          </p:cNvPr>
          <p:cNvSpPr/>
          <p:nvPr/>
        </p:nvSpPr>
        <p:spPr>
          <a:xfrm>
            <a:off x="6311752" y="1480006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5" name="Google Shape;451;p45">
            <a:extLst>
              <a:ext uri="{FF2B5EF4-FFF2-40B4-BE49-F238E27FC236}">
                <a16:creationId xmlns:a16="http://schemas.microsoft.com/office/drawing/2014/main" id="{70F3BDEA-AFF8-4909-AE17-B77121C30AF3}"/>
              </a:ext>
            </a:extLst>
          </p:cNvPr>
          <p:cNvSpPr/>
          <p:nvPr/>
        </p:nvSpPr>
        <p:spPr>
          <a:xfrm rot="5400000">
            <a:off x="7276332" y="2125736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6" name="Google Shape;451;p45">
            <a:extLst>
              <a:ext uri="{FF2B5EF4-FFF2-40B4-BE49-F238E27FC236}">
                <a16:creationId xmlns:a16="http://schemas.microsoft.com/office/drawing/2014/main" id="{8D9DFBE6-0DC7-4C33-A5FB-EEA7462E695A}"/>
              </a:ext>
            </a:extLst>
          </p:cNvPr>
          <p:cNvSpPr/>
          <p:nvPr/>
        </p:nvSpPr>
        <p:spPr>
          <a:xfrm rot="10800000">
            <a:off x="6311751" y="2774365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7" name="Google Shape;451;p45">
            <a:extLst>
              <a:ext uri="{FF2B5EF4-FFF2-40B4-BE49-F238E27FC236}">
                <a16:creationId xmlns:a16="http://schemas.microsoft.com/office/drawing/2014/main" id="{E15B7DDD-9D15-40B2-AD66-342F20C0D019}"/>
              </a:ext>
            </a:extLst>
          </p:cNvPr>
          <p:cNvSpPr/>
          <p:nvPr/>
        </p:nvSpPr>
        <p:spPr>
          <a:xfrm rot="10800000">
            <a:off x="4353873" y="2774364"/>
            <a:ext cx="432199" cy="299617"/>
          </a:xfrm>
          <a:prstGeom prst="rightArrow">
            <a:avLst>
              <a:gd name="adj1" fmla="val 38006"/>
              <a:gd name="adj2" fmla="val 84483"/>
            </a:avLst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18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8" name="Google Shape;451;p45">
            <a:extLst>
              <a:ext uri="{FF2B5EF4-FFF2-40B4-BE49-F238E27FC236}">
                <a16:creationId xmlns:a16="http://schemas.microsoft.com/office/drawing/2014/main" id="{779A7383-29CA-4549-B5FD-B6F9F3C3D5E1}"/>
              </a:ext>
            </a:extLst>
          </p:cNvPr>
          <p:cNvSpPr/>
          <p:nvPr/>
        </p:nvSpPr>
        <p:spPr>
          <a:xfrm>
            <a:off x="7836769" y="245326"/>
            <a:ext cx="521730" cy="3663500"/>
          </a:xfrm>
          <a:prstGeom prst="roundRect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送到消費者手中  </a:t>
            </a:r>
            <a:endParaRPr sz="32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pic>
        <p:nvPicPr>
          <p:cNvPr id="19" name="Picture 4" descr="活動] 認識CAS優良農產品標章：安心選購好食材講座2393 @ 貓大爺部落格:: 隨意窩Xuite日誌">
            <a:extLst>
              <a:ext uri="{FF2B5EF4-FFF2-40B4-BE49-F238E27FC236}">
                <a16:creationId xmlns:a16="http://schemas.microsoft.com/office/drawing/2014/main" id="{02065763-8C0F-4201-9B72-5BF5CC4D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31" y="959877"/>
            <a:ext cx="6195020" cy="41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7"/>
          <p:cNvGrpSpPr/>
          <p:nvPr/>
        </p:nvGrpSpPr>
        <p:grpSpPr>
          <a:xfrm>
            <a:off x="7015950" y="1182274"/>
            <a:ext cx="559768" cy="1062642"/>
            <a:chOff x="1502500" y="1320275"/>
            <a:chExt cx="604045" cy="1146695"/>
          </a:xfrm>
        </p:grpSpPr>
        <p:sp>
          <p:nvSpPr>
            <p:cNvPr id="616" name="Google Shape;616;p47"/>
            <p:cNvSpPr/>
            <p:nvPr/>
          </p:nvSpPr>
          <p:spPr>
            <a:xfrm>
              <a:off x="1619050" y="1320275"/>
              <a:ext cx="276694" cy="276694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AE2E964-0A63-43D7-9733-E603AA95DFA2}"/>
              </a:ext>
            </a:extLst>
          </p:cNvPr>
          <p:cNvSpPr txBox="1"/>
          <p:nvPr/>
        </p:nvSpPr>
        <p:spPr>
          <a:xfrm>
            <a:off x="282496" y="245326"/>
            <a:ext cx="302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CAS</a:t>
            </a:r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好安心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C59B2B0-44E3-43A9-9643-C242F1B0FE78}"/>
              </a:ext>
            </a:extLst>
          </p:cNvPr>
          <p:cNvSpPr/>
          <p:nvPr/>
        </p:nvSpPr>
        <p:spPr>
          <a:xfrm>
            <a:off x="1284369" y="1066796"/>
            <a:ext cx="6096000" cy="5513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</a:t>
            </a:r>
            <a:r>
              <a:rPr lang="zh-TW" altLang="en-US" sz="22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原料使用</a:t>
            </a:r>
            <a:r>
              <a:rPr lang="zh-TW" altLang="en-US" sz="2200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可追溯</a:t>
            </a:r>
            <a:r>
              <a:rPr lang="zh-TW" altLang="en-US" sz="22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之國產農產品。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E375E97-ED9F-4C31-BCBD-8AEEEC493FB3}"/>
              </a:ext>
            </a:extLst>
          </p:cNvPr>
          <p:cNvSpPr/>
          <p:nvPr/>
        </p:nvSpPr>
        <p:spPr>
          <a:xfrm>
            <a:off x="1284368" y="2506960"/>
            <a:ext cx="2969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</a:t>
            </a:r>
            <a:r>
              <a:rPr lang="zh-TW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品質規格</a:t>
            </a:r>
            <a:r>
              <a:rPr lang="zh-TW" alt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符合標準</a:t>
            </a:r>
            <a:r>
              <a:rPr lang="zh-TW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  <a:endParaRPr lang="zh-TW" altLang="en-US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543BAE7-AA23-448C-895B-5C0934E1E4E2}"/>
              </a:ext>
            </a:extLst>
          </p:cNvPr>
          <p:cNvSpPr/>
          <p:nvPr/>
        </p:nvSpPr>
        <p:spPr>
          <a:xfrm>
            <a:off x="1284369" y="3166833"/>
            <a:ext cx="2969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</a:t>
            </a:r>
            <a:r>
              <a:rPr lang="zh-TW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包裝標示</a:t>
            </a:r>
            <a:r>
              <a:rPr lang="zh-TW" alt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符合規定</a:t>
            </a:r>
            <a:r>
              <a:rPr lang="zh-TW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  <a:endParaRPr lang="zh-TW" altLang="en-US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B4838FE-9A19-43C8-B107-327CD14D4656}"/>
              </a:ext>
            </a:extLst>
          </p:cNvPr>
          <p:cNvSpPr/>
          <p:nvPr/>
        </p:nvSpPr>
        <p:spPr>
          <a:xfrm>
            <a:off x="1185582" y="1489008"/>
            <a:ext cx="7010729" cy="114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CAS</a:t>
            </a:r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標章推行至今已普遍獲得國人的認同和信賴，</a:t>
            </a:r>
            <a:endParaRPr lang="en-US" altLang="zh-TW" sz="24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已逐漸成為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國產優良農產品</a:t>
            </a:r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的代名詞。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B38CAC7-B715-4A6C-987A-785C07369CB3}"/>
              </a:ext>
            </a:extLst>
          </p:cNvPr>
          <p:cNvSpPr/>
          <p:nvPr/>
        </p:nvSpPr>
        <p:spPr>
          <a:xfrm>
            <a:off x="1284369" y="1847087"/>
            <a:ext cx="2969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</a:t>
            </a:r>
            <a:r>
              <a:rPr lang="zh-TW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衛生安全</a:t>
            </a:r>
            <a:r>
              <a:rPr lang="zh-TW" alt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符合要求</a:t>
            </a:r>
            <a:r>
              <a:rPr lang="zh-TW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。</a:t>
            </a:r>
            <a:endParaRPr lang="zh-TW" altLang="en-US" sz="2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Google Shape;451;p45">
            <a:extLst>
              <a:ext uri="{FF2B5EF4-FFF2-40B4-BE49-F238E27FC236}">
                <a16:creationId xmlns:a16="http://schemas.microsoft.com/office/drawing/2014/main" id="{33DAEFB0-18F0-4391-9371-159C5B3AFE29}"/>
              </a:ext>
            </a:extLst>
          </p:cNvPr>
          <p:cNvSpPr/>
          <p:nvPr/>
        </p:nvSpPr>
        <p:spPr>
          <a:xfrm>
            <a:off x="1982345" y="2942424"/>
            <a:ext cx="1340329" cy="1340329"/>
          </a:xfrm>
          <a:prstGeom prst="ellipse">
            <a:avLst/>
          </a:prstGeom>
          <a:gradFill>
            <a:gsLst>
              <a:gs pos="0">
                <a:srgbClr val="34D1F0"/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優質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3" name="Google Shape;451;p45">
            <a:extLst>
              <a:ext uri="{FF2B5EF4-FFF2-40B4-BE49-F238E27FC236}">
                <a16:creationId xmlns:a16="http://schemas.microsoft.com/office/drawing/2014/main" id="{B7A02BA0-7AD0-41DF-A64C-8493607E0254}"/>
              </a:ext>
            </a:extLst>
          </p:cNvPr>
          <p:cNvSpPr/>
          <p:nvPr/>
        </p:nvSpPr>
        <p:spPr>
          <a:xfrm>
            <a:off x="5885657" y="2927555"/>
            <a:ext cx="1340329" cy="1340329"/>
          </a:xfrm>
          <a:prstGeom prst="ellipse">
            <a:avLst/>
          </a:prstGeom>
          <a:gradFill>
            <a:gsLst>
              <a:gs pos="0">
                <a:srgbClr val="34D1F0"/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精緻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34" name="Google Shape;451;p45">
            <a:extLst>
              <a:ext uri="{FF2B5EF4-FFF2-40B4-BE49-F238E27FC236}">
                <a16:creationId xmlns:a16="http://schemas.microsoft.com/office/drawing/2014/main" id="{AD77266A-C0AD-4FEB-839C-5C6B91FCE838}"/>
              </a:ext>
            </a:extLst>
          </p:cNvPr>
          <p:cNvSpPr/>
          <p:nvPr/>
        </p:nvSpPr>
        <p:spPr>
          <a:xfrm>
            <a:off x="3932078" y="2929250"/>
            <a:ext cx="1340329" cy="1340329"/>
          </a:xfrm>
          <a:prstGeom prst="ellipse">
            <a:avLst/>
          </a:prstGeom>
          <a:gradFill>
            <a:gsLst>
              <a:gs pos="0">
                <a:srgbClr val="34D1F0"/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安全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48"/>
          <p:cNvGrpSpPr/>
          <p:nvPr/>
        </p:nvGrpSpPr>
        <p:grpSpPr>
          <a:xfrm>
            <a:off x="6035300" y="591874"/>
            <a:ext cx="559768" cy="1062642"/>
            <a:chOff x="1502500" y="1320275"/>
            <a:chExt cx="604045" cy="1146695"/>
          </a:xfrm>
        </p:grpSpPr>
        <p:sp>
          <p:nvSpPr>
            <p:cNvPr id="633" name="Google Shape;633;p48"/>
            <p:cNvSpPr/>
            <p:nvPr/>
          </p:nvSpPr>
          <p:spPr>
            <a:xfrm>
              <a:off x="1619050" y="1320275"/>
              <a:ext cx="276694" cy="276694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48"/>
          <p:cNvGrpSpPr/>
          <p:nvPr/>
        </p:nvGrpSpPr>
        <p:grpSpPr>
          <a:xfrm>
            <a:off x="1918725" y="541313"/>
            <a:ext cx="559768" cy="626815"/>
            <a:chOff x="1502500" y="1790575"/>
            <a:chExt cx="604045" cy="676395"/>
          </a:xfrm>
        </p:grpSpPr>
        <p:sp>
          <p:nvSpPr>
            <p:cNvPr id="638" name="Google Shape;638;p48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8FDB7C74-4626-4681-951B-FED1A90C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9" y="1097548"/>
            <a:ext cx="7642302" cy="316130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6811F8F-1A25-407B-B269-9682C41FFF37}"/>
              </a:ext>
            </a:extLst>
          </p:cNvPr>
          <p:cNvSpPr txBox="1"/>
          <p:nvPr/>
        </p:nvSpPr>
        <p:spPr>
          <a:xfrm>
            <a:off x="282496" y="245326"/>
            <a:ext cx="302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CAS</a:t>
            </a:r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好安心</a:t>
            </a:r>
          </a:p>
        </p:txBody>
      </p:sp>
      <p:pic>
        <p:nvPicPr>
          <p:cNvPr id="1026" name="Picture 2" descr="CAS旗魚片">
            <a:extLst>
              <a:ext uri="{FF2B5EF4-FFF2-40B4-BE49-F238E27FC236}">
                <a16:creationId xmlns:a16="http://schemas.microsoft.com/office/drawing/2014/main" id="{60874CDB-81CC-4AEF-A635-3D38FC20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1" y="1815892"/>
            <a:ext cx="3564440" cy="23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旗魚丁">
            <a:extLst>
              <a:ext uri="{FF2B5EF4-FFF2-40B4-BE49-F238E27FC236}">
                <a16:creationId xmlns:a16="http://schemas.microsoft.com/office/drawing/2014/main" id="{E2E9A6C6-F7CD-410D-BC79-D13C95CA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10" y="1815892"/>
            <a:ext cx="3564441" cy="237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7ED3D98-48CB-485D-B95F-EE259FF615E3}"/>
              </a:ext>
            </a:extLst>
          </p:cNvPr>
          <p:cNvSpPr/>
          <p:nvPr/>
        </p:nvSpPr>
        <p:spPr>
          <a:xfrm>
            <a:off x="1541453" y="1295847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CAS</a:t>
            </a: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旗魚片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1431829-66EE-4FA2-87E5-8C52BA53B38A}"/>
              </a:ext>
            </a:extLst>
          </p:cNvPr>
          <p:cNvSpPr/>
          <p:nvPr/>
        </p:nvSpPr>
        <p:spPr>
          <a:xfrm>
            <a:off x="5533602" y="1281844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CAS</a:t>
            </a: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旗魚丁</a:t>
            </a:r>
          </a:p>
        </p:txBody>
      </p:sp>
      <p:pic>
        <p:nvPicPr>
          <p:cNvPr id="20" name="Picture 6" descr="CAS優良農產品管理入口網">
            <a:extLst>
              <a:ext uri="{FF2B5EF4-FFF2-40B4-BE49-F238E27FC236}">
                <a16:creationId xmlns:a16="http://schemas.microsoft.com/office/drawing/2014/main" id="{2DA64AE7-B2DD-460F-AD6B-2CC62B86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64" y="2725657"/>
            <a:ext cx="2184872" cy="2184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8"/>
          <p:cNvSpPr/>
          <p:nvPr/>
        </p:nvSpPr>
        <p:spPr>
          <a:xfrm>
            <a:off x="3605650" y="1513995"/>
            <a:ext cx="1906800" cy="1906800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</p:txBody>
      </p:sp>
      <p:sp>
        <p:nvSpPr>
          <p:cNvPr id="1135" name="Google Shape;1135;p58"/>
          <p:cNvSpPr txBox="1"/>
          <p:nvPr/>
        </p:nvSpPr>
        <p:spPr>
          <a:xfrm>
            <a:off x="5863588" y="1400385"/>
            <a:ext cx="20172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菸鹼酸</a:t>
            </a:r>
            <a:endParaRPr sz="3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1136" name="Google Shape;1136;p58"/>
          <p:cNvSpPr txBox="1"/>
          <p:nvPr/>
        </p:nvSpPr>
        <p:spPr>
          <a:xfrm>
            <a:off x="1263089" y="1400386"/>
            <a:ext cx="199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維素生</a:t>
            </a:r>
            <a:r>
              <a:rPr lang="en-US" altLang="zh-TW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B6</a:t>
            </a:r>
            <a:endParaRPr sz="3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1137" name="Google Shape;1137;p58"/>
          <p:cNvSpPr txBox="1"/>
          <p:nvPr/>
        </p:nvSpPr>
        <p:spPr>
          <a:xfrm>
            <a:off x="5889288" y="2793068"/>
            <a:ext cx="1991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Rubik"/>
                <a:sym typeface="Rubik"/>
              </a:rPr>
              <a:t>魚油</a:t>
            </a:r>
            <a:endParaRPr sz="24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1138" name="Google Shape;1138;p58"/>
          <p:cNvSpPr txBox="1"/>
          <p:nvPr/>
        </p:nvSpPr>
        <p:spPr>
          <a:xfrm>
            <a:off x="849966" y="1750788"/>
            <a:ext cx="2404597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預防老化</a:t>
            </a: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 lvl="0" algn="r"/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減少老年失智症的機率</a:t>
            </a:r>
            <a:endParaRPr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sp>
        <p:nvSpPr>
          <p:cNvPr id="1139" name="Google Shape;1139;p58"/>
          <p:cNvSpPr txBox="1"/>
          <p:nvPr/>
        </p:nvSpPr>
        <p:spPr>
          <a:xfrm>
            <a:off x="5889413" y="1750811"/>
            <a:ext cx="2205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維護消化系統的健康</a:t>
            </a:r>
            <a:endParaRPr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sp>
        <p:nvSpPr>
          <p:cNvPr id="1140" name="Google Shape;1140;p58"/>
          <p:cNvSpPr txBox="1"/>
          <p:nvPr/>
        </p:nvSpPr>
        <p:spPr>
          <a:xfrm>
            <a:off x="5889413" y="3141787"/>
            <a:ext cx="2205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5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Nunito"/>
                <a:sym typeface="Nunito"/>
              </a:rPr>
              <a:t>多吃變聰明</a:t>
            </a:r>
            <a:endParaRPr sz="15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sp>
        <p:nvSpPr>
          <p:cNvPr id="1141" name="Google Shape;1141;p58"/>
          <p:cNvSpPr txBox="1"/>
          <p:nvPr/>
        </p:nvSpPr>
        <p:spPr>
          <a:xfrm>
            <a:off x="1132166" y="2793070"/>
            <a:ext cx="2122323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zh-TW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豐富的礦物質</a:t>
            </a:r>
            <a:endParaRPr sz="3600" b="1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Rubik"/>
              <a:sym typeface="Rubik"/>
            </a:endParaRPr>
          </a:p>
        </p:txBody>
      </p:sp>
      <p:sp>
        <p:nvSpPr>
          <p:cNvPr id="1142" name="Google Shape;1142;p58"/>
          <p:cNvSpPr txBox="1"/>
          <p:nvPr/>
        </p:nvSpPr>
        <p:spPr>
          <a:xfrm>
            <a:off x="1049263" y="3141767"/>
            <a:ext cx="2205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  <a:cs typeface="Nunito"/>
                <a:sym typeface="Nunito"/>
              </a:rPr>
              <a:t>維持身體機能</a:t>
            </a:r>
            <a:endParaRPr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  <a:cs typeface="Nunito"/>
              <a:sym typeface="Nunito"/>
            </a:endParaRPr>
          </a:p>
        </p:txBody>
      </p:sp>
      <p:cxnSp>
        <p:nvCxnSpPr>
          <p:cNvPr id="1143" name="Google Shape;1143;p58"/>
          <p:cNvCxnSpPr>
            <a:endCxn id="1135" idx="1"/>
          </p:cNvCxnSpPr>
          <p:nvPr/>
        </p:nvCxnSpPr>
        <p:spPr>
          <a:xfrm rot="10800000" flipH="1">
            <a:off x="5093488" y="1574835"/>
            <a:ext cx="770100" cy="41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4" name="Google Shape;1144;p58"/>
          <p:cNvCxnSpPr>
            <a:endCxn id="1137" idx="1"/>
          </p:cNvCxnSpPr>
          <p:nvPr/>
        </p:nvCxnSpPr>
        <p:spPr>
          <a:xfrm rot="10800000" flipH="1">
            <a:off x="4916088" y="2967518"/>
            <a:ext cx="973200" cy="11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5" name="Google Shape;1145;p58"/>
          <p:cNvCxnSpPr>
            <a:cxnSpLocks/>
            <a:stCxn id="1136" idx="3"/>
          </p:cNvCxnSpPr>
          <p:nvPr/>
        </p:nvCxnSpPr>
        <p:spPr>
          <a:xfrm>
            <a:off x="3254489" y="1574836"/>
            <a:ext cx="862199" cy="28078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46" name="Google Shape;1146;p58"/>
          <p:cNvCxnSpPr>
            <a:cxnSpLocks/>
            <a:stCxn id="1141" idx="3"/>
          </p:cNvCxnSpPr>
          <p:nvPr/>
        </p:nvCxnSpPr>
        <p:spPr>
          <a:xfrm>
            <a:off x="3254489" y="2967520"/>
            <a:ext cx="929100" cy="106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246" name="Google Shape;1246;p58"/>
          <p:cNvGrpSpPr/>
          <p:nvPr/>
        </p:nvGrpSpPr>
        <p:grpSpPr>
          <a:xfrm>
            <a:off x="352175" y="1110549"/>
            <a:ext cx="559768" cy="1062642"/>
            <a:chOff x="1502500" y="1320275"/>
            <a:chExt cx="604045" cy="1146695"/>
          </a:xfrm>
        </p:grpSpPr>
        <p:sp>
          <p:nvSpPr>
            <p:cNvPr id="1247" name="Google Shape;1247;p58"/>
            <p:cNvSpPr/>
            <p:nvPr/>
          </p:nvSpPr>
          <p:spPr>
            <a:xfrm>
              <a:off x="1619050" y="1320275"/>
              <a:ext cx="276694" cy="276694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48" name="Google Shape;1248;p58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49" name="Google Shape;1249;p58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50" name="Google Shape;1250;p58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</p:grpSp>
      <p:grpSp>
        <p:nvGrpSpPr>
          <p:cNvPr id="1251" name="Google Shape;1251;p58"/>
          <p:cNvGrpSpPr/>
          <p:nvPr/>
        </p:nvGrpSpPr>
        <p:grpSpPr>
          <a:xfrm>
            <a:off x="4859025" y="3825176"/>
            <a:ext cx="559768" cy="626815"/>
            <a:chOff x="1502500" y="1790575"/>
            <a:chExt cx="604045" cy="676395"/>
          </a:xfrm>
        </p:grpSpPr>
        <p:sp>
          <p:nvSpPr>
            <p:cNvPr id="1252" name="Google Shape;1252;p58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53" name="Google Shape;1253;p58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54" name="Google Shape;1254;p58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</p:grpSp>
      <p:grpSp>
        <p:nvGrpSpPr>
          <p:cNvPr id="1255" name="Google Shape;1255;p58"/>
          <p:cNvGrpSpPr/>
          <p:nvPr/>
        </p:nvGrpSpPr>
        <p:grpSpPr>
          <a:xfrm flipH="1">
            <a:off x="8050700" y="948001"/>
            <a:ext cx="559768" cy="626815"/>
            <a:chOff x="1502500" y="1790575"/>
            <a:chExt cx="604045" cy="676395"/>
          </a:xfrm>
        </p:grpSpPr>
        <p:sp>
          <p:nvSpPr>
            <p:cNvPr id="1256" name="Google Shape;1256;p58"/>
            <p:cNvSpPr/>
            <p:nvPr/>
          </p:nvSpPr>
          <p:spPr>
            <a:xfrm>
              <a:off x="1955800" y="179057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57" name="Google Shape;1257;p58"/>
            <p:cNvSpPr/>
            <p:nvPr/>
          </p:nvSpPr>
          <p:spPr>
            <a:xfrm>
              <a:off x="1502500" y="1880650"/>
              <a:ext cx="226650" cy="226650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  <p:sp>
          <p:nvSpPr>
            <p:cNvPr id="1258" name="Google Shape;1258;p58"/>
            <p:cNvSpPr/>
            <p:nvPr/>
          </p:nvSpPr>
          <p:spPr>
            <a:xfrm>
              <a:off x="1729150" y="2316225"/>
              <a:ext cx="150745" cy="150745"/>
            </a:xfrm>
            <a:custGeom>
              <a:avLst/>
              <a:gdLst/>
              <a:ahLst/>
              <a:cxnLst/>
              <a:rect l="l" t="t" r="r" b="b"/>
              <a:pathLst>
                <a:path w="9066" h="9066" extrusionOk="0">
                  <a:moveTo>
                    <a:pt x="4890" y="955"/>
                  </a:moveTo>
                  <a:lnTo>
                    <a:pt x="5248" y="1035"/>
                  </a:lnTo>
                  <a:lnTo>
                    <a:pt x="5606" y="1114"/>
                  </a:lnTo>
                  <a:lnTo>
                    <a:pt x="5924" y="1233"/>
                  </a:lnTo>
                  <a:lnTo>
                    <a:pt x="6242" y="1392"/>
                  </a:lnTo>
                  <a:lnTo>
                    <a:pt x="6521" y="1552"/>
                  </a:lnTo>
                  <a:lnTo>
                    <a:pt x="6799" y="1790"/>
                  </a:lnTo>
                  <a:lnTo>
                    <a:pt x="7077" y="1989"/>
                  </a:lnTo>
                  <a:lnTo>
                    <a:pt x="7276" y="2267"/>
                  </a:lnTo>
                  <a:lnTo>
                    <a:pt x="7515" y="2546"/>
                  </a:lnTo>
                  <a:lnTo>
                    <a:pt x="7674" y="2824"/>
                  </a:lnTo>
                  <a:lnTo>
                    <a:pt x="7833" y="3142"/>
                  </a:lnTo>
                  <a:lnTo>
                    <a:pt x="7952" y="3460"/>
                  </a:lnTo>
                  <a:lnTo>
                    <a:pt x="8031" y="3818"/>
                  </a:lnTo>
                  <a:lnTo>
                    <a:pt x="8111" y="4176"/>
                  </a:lnTo>
                  <a:lnTo>
                    <a:pt x="8111" y="4533"/>
                  </a:lnTo>
                  <a:lnTo>
                    <a:pt x="8111" y="4891"/>
                  </a:lnTo>
                  <a:lnTo>
                    <a:pt x="8031" y="5249"/>
                  </a:lnTo>
                  <a:lnTo>
                    <a:pt x="7952" y="5607"/>
                  </a:lnTo>
                  <a:lnTo>
                    <a:pt x="7833" y="5925"/>
                  </a:lnTo>
                  <a:lnTo>
                    <a:pt x="7674" y="6243"/>
                  </a:lnTo>
                  <a:lnTo>
                    <a:pt x="7515" y="6521"/>
                  </a:lnTo>
                  <a:lnTo>
                    <a:pt x="7276" y="6800"/>
                  </a:lnTo>
                  <a:lnTo>
                    <a:pt x="7077" y="7078"/>
                  </a:lnTo>
                  <a:lnTo>
                    <a:pt x="6799" y="7277"/>
                  </a:lnTo>
                  <a:lnTo>
                    <a:pt x="6521" y="7515"/>
                  </a:lnTo>
                  <a:lnTo>
                    <a:pt x="6242" y="7674"/>
                  </a:lnTo>
                  <a:lnTo>
                    <a:pt x="5924" y="7833"/>
                  </a:lnTo>
                  <a:lnTo>
                    <a:pt x="5606" y="7953"/>
                  </a:lnTo>
                  <a:lnTo>
                    <a:pt x="5248" y="8032"/>
                  </a:lnTo>
                  <a:lnTo>
                    <a:pt x="4890" y="8112"/>
                  </a:lnTo>
                  <a:lnTo>
                    <a:pt x="4175" y="8112"/>
                  </a:lnTo>
                  <a:lnTo>
                    <a:pt x="3817" y="8032"/>
                  </a:lnTo>
                  <a:lnTo>
                    <a:pt x="3459" y="7953"/>
                  </a:lnTo>
                  <a:lnTo>
                    <a:pt x="3141" y="7833"/>
                  </a:lnTo>
                  <a:lnTo>
                    <a:pt x="2823" y="7674"/>
                  </a:lnTo>
                  <a:lnTo>
                    <a:pt x="2545" y="7515"/>
                  </a:lnTo>
                  <a:lnTo>
                    <a:pt x="2266" y="7277"/>
                  </a:lnTo>
                  <a:lnTo>
                    <a:pt x="1988" y="7078"/>
                  </a:lnTo>
                  <a:lnTo>
                    <a:pt x="1789" y="6800"/>
                  </a:lnTo>
                  <a:lnTo>
                    <a:pt x="1551" y="6521"/>
                  </a:lnTo>
                  <a:lnTo>
                    <a:pt x="1392" y="6243"/>
                  </a:lnTo>
                  <a:lnTo>
                    <a:pt x="1233" y="5925"/>
                  </a:lnTo>
                  <a:lnTo>
                    <a:pt x="1113" y="5607"/>
                  </a:lnTo>
                  <a:lnTo>
                    <a:pt x="1034" y="5249"/>
                  </a:lnTo>
                  <a:lnTo>
                    <a:pt x="954" y="4891"/>
                  </a:lnTo>
                  <a:lnTo>
                    <a:pt x="954" y="4533"/>
                  </a:lnTo>
                  <a:lnTo>
                    <a:pt x="954" y="4176"/>
                  </a:lnTo>
                  <a:lnTo>
                    <a:pt x="1034" y="3818"/>
                  </a:lnTo>
                  <a:lnTo>
                    <a:pt x="1113" y="3460"/>
                  </a:lnTo>
                  <a:lnTo>
                    <a:pt x="1233" y="3142"/>
                  </a:lnTo>
                  <a:lnTo>
                    <a:pt x="1392" y="2824"/>
                  </a:lnTo>
                  <a:lnTo>
                    <a:pt x="1551" y="2546"/>
                  </a:lnTo>
                  <a:lnTo>
                    <a:pt x="1789" y="2267"/>
                  </a:lnTo>
                  <a:lnTo>
                    <a:pt x="1988" y="1989"/>
                  </a:lnTo>
                  <a:lnTo>
                    <a:pt x="2266" y="1790"/>
                  </a:lnTo>
                  <a:lnTo>
                    <a:pt x="2545" y="1552"/>
                  </a:lnTo>
                  <a:lnTo>
                    <a:pt x="2823" y="1392"/>
                  </a:lnTo>
                  <a:lnTo>
                    <a:pt x="3141" y="1233"/>
                  </a:lnTo>
                  <a:lnTo>
                    <a:pt x="3459" y="1114"/>
                  </a:lnTo>
                  <a:lnTo>
                    <a:pt x="3817" y="1035"/>
                  </a:lnTo>
                  <a:lnTo>
                    <a:pt x="4175" y="955"/>
                  </a:lnTo>
                  <a:close/>
                  <a:moveTo>
                    <a:pt x="4533" y="1"/>
                  </a:moveTo>
                  <a:lnTo>
                    <a:pt x="4055" y="41"/>
                  </a:lnTo>
                  <a:lnTo>
                    <a:pt x="3618" y="80"/>
                  </a:lnTo>
                  <a:lnTo>
                    <a:pt x="3181" y="200"/>
                  </a:lnTo>
                  <a:lnTo>
                    <a:pt x="2783" y="359"/>
                  </a:lnTo>
                  <a:lnTo>
                    <a:pt x="2386" y="558"/>
                  </a:lnTo>
                  <a:lnTo>
                    <a:pt x="1988" y="756"/>
                  </a:lnTo>
                  <a:lnTo>
                    <a:pt x="1630" y="1035"/>
                  </a:lnTo>
                  <a:lnTo>
                    <a:pt x="1312" y="1313"/>
                  </a:lnTo>
                  <a:lnTo>
                    <a:pt x="1034" y="1631"/>
                  </a:lnTo>
                  <a:lnTo>
                    <a:pt x="755" y="1989"/>
                  </a:lnTo>
                  <a:lnTo>
                    <a:pt x="557" y="2386"/>
                  </a:lnTo>
                  <a:lnTo>
                    <a:pt x="358" y="2784"/>
                  </a:lnTo>
                  <a:lnTo>
                    <a:pt x="199" y="3182"/>
                  </a:lnTo>
                  <a:lnTo>
                    <a:pt x="80" y="3619"/>
                  </a:lnTo>
                  <a:lnTo>
                    <a:pt x="40" y="4056"/>
                  </a:lnTo>
                  <a:lnTo>
                    <a:pt x="0" y="4533"/>
                  </a:lnTo>
                  <a:lnTo>
                    <a:pt x="40" y="5011"/>
                  </a:lnTo>
                  <a:lnTo>
                    <a:pt x="80" y="5448"/>
                  </a:lnTo>
                  <a:lnTo>
                    <a:pt x="199" y="5885"/>
                  </a:lnTo>
                  <a:lnTo>
                    <a:pt x="358" y="6283"/>
                  </a:lnTo>
                  <a:lnTo>
                    <a:pt x="557" y="6680"/>
                  </a:lnTo>
                  <a:lnTo>
                    <a:pt x="755" y="7078"/>
                  </a:lnTo>
                  <a:lnTo>
                    <a:pt x="1034" y="7436"/>
                  </a:lnTo>
                  <a:lnTo>
                    <a:pt x="1312" y="7754"/>
                  </a:lnTo>
                  <a:lnTo>
                    <a:pt x="1630" y="8032"/>
                  </a:lnTo>
                  <a:lnTo>
                    <a:pt x="1988" y="8311"/>
                  </a:lnTo>
                  <a:lnTo>
                    <a:pt x="2386" y="8509"/>
                  </a:lnTo>
                  <a:lnTo>
                    <a:pt x="2783" y="8708"/>
                  </a:lnTo>
                  <a:lnTo>
                    <a:pt x="3181" y="8867"/>
                  </a:lnTo>
                  <a:lnTo>
                    <a:pt x="3618" y="8986"/>
                  </a:lnTo>
                  <a:lnTo>
                    <a:pt x="4055" y="9026"/>
                  </a:lnTo>
                  <a:lnTo>
                    <a:pt x="4533" y="9066"/>
                  </a:lnTo>
                  <a:lnTo>
                    <a:pt x="5010" y="9026"/>
                  </a:lnTo>
                  <a:lnTo>
                    <a:pt x="5447" y="8986"/>
                  </a:lnTo>
                  <a:lnTo>
                    <a:pt x="5884" y="8867"/>
                  </a:lnTo>
                  <a:lnTo>
                    <a:pt x="6282" y="8708"/>
                  </a:lnTo>
                  <a:lnTo>
                    <a:pt x="6680" y="8509"/>
                  </a:lnTo>
                  <a:lnTo>
                    <a:pt x="7077" y="8311"/>
                  </a:lnTo>
                  <a:lnTo>
                    <a:pt x="7435" y="8032"/>
                  </a:lnTo>
                  <a:lnTo>
                    <a:pt x="7753" y="7754"/>
                  </a:lnTo>
                  <a:lnTo>
                    <a:pt x="8031" y="7436"/>
                  </a:lnTo>
                  <a:lnTo>
                    <a:pt x="8310" y="7078"/>
                  </a:lnTo>
                  <a:lnTo>
                    <a:pt x="8508" y="6680"/>
                  </a:lnTo>
                  <a:lnTo>
                    <a:pt x="8707" y="6283"/>
                  </a:lnTo>
                  <a:lnTo>
                    <a:pt x="8866" y="5885"/>
                  </a:lnTo>
                  <a:lnTo>
                    <a:pt x="8986" y="5448"/>
                  </a:lnTo>
                  <a:lnTo>
                    <a:pt x="9025" y="5011"/>
                  </a:lnTo>
                  <a:lnTo>
                    <a:pt x="9065" y="4533"/>
                  </a:lnTo>
                  <a:lnTo>
                    <a:pt x="9025" y="4056"/>
                  </a:lnTo>
                  <a:lnTo>
                    <a:pt x="8986" y="3619"/>
                  </a:lnTo>
                  <a:lnTo>
                    <a:pt x="8866" y="3182"/>
                  </a:lnTo>
                  <a:lnTo>
                    <a:pt x="8707" y="2784"/>
                  </a:lnTo>
                  <a:lnTo>
                    <a:pt x="8508" y="2386"/>
                  </a:lnTo>
                  <a:lnTo>
                    <a:pt x="8310" y="1989"/>
                  </a:lnTo>
                  <a:lnTo>
                    <a:pt x="8031" y="1631"/>
                  </a:lnTo>
                  <a:lnTo>
                    <a:pt x="7753" y="1313"/>
                  </a:lnTo>
                  <a:lnTo>
                    <a:pt x="7435" y="1035"/>
                  </a:lnTo>
                  <a:lnTo>
                    <a:pt x="7077" y="756"/>
                  </a:lnTo>
                  <a:lnTo>
                    <a:pt x="6680" y="558"/>
                  </a:lnTo>
                  <a:lnTo>
                    <a:pt x="6282" y="359"/>
                  </a:lnTo>
                  <a:lnTo>
                    <a:pt x="5884" y="200"/>
                  </a:lnTo>
                  <a:lnTo>
                    <a:pt x="5447" y="80"/>
                  </a:lnTo>
                  <a:lnTo>
                    <a:pt x="5010" y="41"/>
                  </a:lnTo>
                  <a:lnTo>
                    <a:pt x="4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endParaRPr>
            </a:p>
          </p:txBody>
        </p:sp>
      </p:grp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31BF4B62-9E28-487C-8912-919763A1C4F2}"/>
              </a:ext>
            </a:extLst>
          </p:cNvPr>
          <p:cNvSpPr txBox="1"/>
          <p:nvPr/>
        </p:nvSpPr>
        <p:spPr>
          <a:xfrm>
            <a:off x="282496" y="215589"/>
            <a:ext cx="302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健康又安心</a:t>
            </a:r>
          </a:p>
        </p:txBody>
      </p:sp>
      <p:pic>
        <p:nvPicPr>
          <p:cNvPr id="2050" name="Picture 2" descr="旗鱼元素素材下载-正版素材401321993-摄图网">
            <a:extLst>
              <a:ext uri="{FF2B5EF4-FFF2-40B4-BE49-F238E27FC236}">
                <a16:creationId xmlns:a16="http://schemas.microsoft.com/office/drawing/2014/main" id="{1EC26EB9-F4D9-4E80-A5E4-0071BCD5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698" r="95814">
                        <a14:foregroundMark x1="12209" y1="53953" x2="8975" y2="54300"/>
                        <a14:foregroundMark x1="90233" y1="53605" x2="95814" y2="50581"/>
                        <a14:backgroundMark x1="5581" y1="53721" x2="8605" y2="53488"/>
                        <a14:backgroundMark x1="8837" y1="54070" x2="7674" y2="53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29" y="991323"/>
            <a:ext cx="2820519" cy="28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" grpId="0"/>
      <p:bldP spid="1136" grpId="0"/>
      <p:bldP spid="1137" grpId="0"/>
      <p:bldP spid="1138" grpId="0"/>
      <p:bldP spid="1139" grpId="0"/>
      <p:bldP spid="1140" grpId="0"/>
      <p:bldP spid="1141" grpId="0"/>
      <p:bldP spid="1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B9EFA88B-DF24-46DC-ADD3-F5C677AF9DA0}"/>
              </a:ext>
            </a:extLst>
          </p:cNvPr>
          <p:cNvSpPr/>
          <p:nvPr/>
        </p:nvSpPr>
        <p:spPr>
          <a:xfrm>
            <a:off x="1202473" y="918123"/>
            <a:ext cx="6739054" cy="375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材料：</a:t>
            </a: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旗魚腹、青蔥、醬油、冰糖、油、太白粉 </a:t>
            </a: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作法：</a:t>
            </a: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1.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食材洗淨，將青蔥切成段。</a:t>
            </a: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2.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魚肉沾上薄薄一層太白粉備用</a:t>
            </a: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.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，鍋中加入食用油</a:t>
            </a: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.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，待油熱時放入魚肉。</a:t>
            </a:r>
            <a:endParaRPr lang="en-US" altLang="zh-TW" sz="1600" dirty="0">
              <a:solidFill>
                <a:schemeClr val="accent6">
                  <a:lumMod val="20000"/>
                  <a:lumOff val="80000"/>
                </a:schemeClr>
              </a:solidFill>
              <a:latin typeface="jf open 粉圓 1.0" panose="020F0500000000000000" pitchFamily="34" charset="-120"/>
              <a:ea typeface="jf open 粉圓 1.0" panose="020F05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3.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魚肉表面以中火煎至金黃，再翻面繼續煎。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4.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兩面魚肉都呈金黃色時，加入蔥段。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5.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待蔥段爆香後加入醬油及冰糖，以小火收乾一半的湯汁即可。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6. </a:t>
            </a:r>
            <a:r>
              <a:rPr lang="zh-TW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jf open 粉圓 1.0" panose="020F0500000000000000" pitchFamily="34" charset="-120"/>
                <a:ea typeface="jf open 粉圓 1.0" panose="020F0500000000000000" pitchFamily="34" charset="-120"/>
              </a:rPr>
              <a:t>盛盤後可再加點蔥絲，增加視覺上的誘惑。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31B9FE9-385D-4DEA-AF9D-17DC7A0038D8}"/>
              </a:ext>
            </a:extLst>
          </p:cNvPr>
          <p:cNvSpPr txBox="1"/>
          <p:nvPr/>
        </p:nvSpPr>
        <p:spPr>
          <a:xfrm>
            <a:off x="282496" y="245326"/>
            <a:ext cx="4832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n Jyuu Gothic Heavy" panose="020B0702020203020207" pitchFamily="34" charset="-120"/>
                <a:ea typeface="Gen Jyuu Gothic Heavy" panose="020B0702020203020207" pitchFamily="34" charset="-120"/>
                <a:cs typeface="Gen Jyuu Gothic Heavy" panose="020B0702020203020207" pitchFamily="34" charset="-120"/>
              </a:rPr>
              <a:t>旗魚蔥段燒醬油</a:t>
            </a:r>
          </a:p>
        </p:txBody>
      </p:sp>
    </p:spTree>
    <p:extLst>
      <p:ext uri="{BB962C8B-B14F-4D97-AF65-F5344CB8AC3E}">
        <p14:creationId xmlns:p14="http://schemas.microsoft.com/office/powerpoint/2010/main" val="2378163442"/>
      </p:ext>
    </p:extLst>
  </p:cSld>
  <p:clrMapOvr>
    <a:masterClrMapping/>
  </p:clrMapOvr>
</p:sld>
</file>

<file path=ppt/theme/theme1.xml><?xml version="1.0" encoding="utf-8"?>
<a:theme xmlns:a="http://schemas.openxmlformats.org/drawingml/2006/main" name="Underwater Coral Backgrounds by Slidesgo ">
  <a:themeElements>
    <a:clrScheme name="Simple Light">
      <a:dk1>
        <a:srgbClr val="FFFFFF"/>
      </a:dk1>
      <a:lt1>
        <a:srgbClr val="4216A1"/>
      </a:lt1>
      <a:dk2>
        <a:srgbClr val="19085B"/>
      </a:dk2>
      <a:lt2>
        <a:srgbClr val="F30497"/>
      </a:lt2>
      <a:accent1>
        <a:srgbClr val="5E25CC"/>
      </a:accent1>
      <a:accent2>
        <a:srgbClr val="6209A4"/>
      </a:accent2>
      <a:accent3>
        <a:srgbClr val="75119D"/>
      </a:accent3>
      <a:accent4>
        <a:srgbClr val="496AF2"/>
      </a:accent4>
      <a:accent5>
        <a:srgbClr val="14A0D5"/>
      </a:accent5>
      <a:accent6>
        <a:srgbClr val="D460E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669</Words>
  <Application>Microsoft Office PowerPoint</Application>
  <PresentationFormat>如螢幕大小 (16:9)</PresentationFormat>
  <Paragraphs>90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Nunito</vt:lpstr>
      <vt:lpstr>Arial</vt:lpstr>
      <vt:lpstr>Rubik</vt:lpstr>
      <vt:lpstr>Gen Jyuu Gothic Heavy</vt:lpstr>
      <vt:lpstr>Krona One</vt:lpstr>
      <vt:lpstr>jf open 粉圓 1.0</vt:lpstr>
      <vt:lpstr>Underwater Coral Backgrounds by Slidesgo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Rita</cp:lastModifiedBy>
  <cp:revision>23</cp:revision>
  <dcterms:modified xsi:type="dcterms:W3CDTF">2021-08-11T02:26:37Z</dcterms:modified>
</cp:coreProperties>
</file>